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handoutMasterIdLst>
    <p:handoutMasterId r:id="rId33"/>
  </p:handoutMasterIdLst>
  <p:sldIdLst>
    <p:sldId id="256" r:id="rId5"/>
    <p:sldId id="271" r:id="rId6"/>
    <p:sldId id="2147476487" r:id="rId7"/>
    <p:sldId id="2147476480" r:id="rId8"/>
    <p:sldId id="2147476492" r:id="rId9"/>
    <p:sldId id="2147476538" r:id="rId10"/>
    <p:sldId id="2147476524" r:id="rId11"/>
    <p:sldId id="2147476523" r:id="rId12"/>
    <p:sldId id="2147476521" r:id="rId13"/>
    <p:sldId id="2147476522" r:id="rId14"/>
    <p:sldId id="2147476525" r:id="rId15"/>
    <p:sldId id="2147476526" r:id="rId16"/>
    <p:sldId id="2147476528" r:id="rId17"/>
    <p:sldId id="2147476529" r:id="rId18"/>
    <p:sldId id="2147476530" r:id="rId19"/>
    <p:sldId id="2147476509" r:id="rId20"/>
    <p:sldId id="2147476527" r:id="rId21"/>
    <p:sldId id="2147476531" r:id="rId22"/>
    <p:sldId id="2147476533" r:id="rId23"/>
    <p:sldId id="2147476534" r:id="rId24"/>
    <p:sldId id="2147476532" r:id="rId25"/>
    <p:sldId id="2147476535" r:id="rId26"/>
    <p:sldId id="2147476536" r:id="rId27"/>
    <p:sldId id="2147476537" r:id="rId28"/>
    <p:sldId id="317" r:id="rId29"/>
    <p:sldId id="305"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5EB83-4A83-4474-A252-CCEF12DFDB9B}">
          <p14:sldIdLst>
            <p14:sldId id="256"/>
            <p14:sldId id="271"/>
          </p14:sldIdLst>
        </p14:section>
        <p14:section name="User Permission and Admin Role" id="{83F34752-5F85-4D4F-BE27-42E14E209432}">
          <p14:sldIdLst>
            <p14:sldId id="2147476487"/>
            <p14:sldId id="2147476480"/>
            <p14:sldId id="2147476492"/>
            <p14:sldId id="2147476538"/>
            <p14:sldId id="2147476524"/>
            <p14:sldId id="2147476523"/>
            <p14:sldId id="2147476521"/>
            <p14:sldId id="2147476522"/>
            <p14:sldId id="2147476525"/>
            <p14:sldId id="2147476526"/>
            <p14:sldId id="2147476528"/>
            <p14:sldId id="2147476529"/>
            <p14:sldId id="2147476530"/>
            <p14:sldId id="2147476509"/>
            <p14:sldId id="2147476527"/>
            <p14:sldId id="2147476531"/>
            <p14:sldId id="2147476533"/>
            <p14:sldId id="2147476534"/>
            <p14:sldId id="2147476532"/>
            <p14:sldId id="2147476535"/>
            <p14:sldId id="2147476536"/>
            <p14:sldId id="2147476537"/>
          </p14:sldIdLst>
        </p14:section>
        <p14:section name="Trainer Closing" id="{B5AF3011-6948-4678-9E65-476781074F7A}">
          <p14:sldIdLst>
            <p14:sldId id="317"/>
            <p14:sldId id="305"/>
            <p14:sldId id="2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68E"/>
    <a:srgbClr val="90C1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8" autoAdjust="0"/>
  </p:normalViewPr>
  <p:slideViewPr>
    <p:cSldViewPr snapToGrid="0">
      <p:cViewPr varScale="1">
        <p:scale>
          <a:sx n="82" d="100"/>
          <a:sy n="82" d="100"/>
        </p:scale>
        <p:origin x="672" y="72"/>
      </p:cViewPr>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5/21/2025</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5/21/2025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26</a:t>
            </a:fld>
            <a:endParaRPr lang="en-US" dirty="0"/>
          </a:p>
        </p:txBody>
      </p:sp>
    </p:spTree>
    <p:extLst>
      <p:ext uri="{BB962C8B-B14F-4D97-AF65-F5344CB8AC3E}">
        <p14:creationId xmlns:p14="http://schemas.microsoft.com/office/powerpoint/2010/main" val="33346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27</a:t>
            </a:fld>
            <a:endParaRPr lang="en-US" dirty="0"/>
          </a:p>
        </p:txBody>
      </p:sp>
    </p:spTree>
    <p:extLst>
      <p:ext uri="{BB962C8B-B14F-4D97-AF65-F5344CB8AC3E}">
        <p14:creationId xmlns:p14="http://schemas.microsoft.com/office/powerpoint/2010/main" val="58069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Lst>
          </p:cNvPr>
          <p:cNvSpPr/>
          <p:nvPr userDrawn="1"/>
        </p:nvSpPr>
        <p:spPr>
          <a:xfrm>
            <a:off x="0" y="825690"/>
            <a:ext cx="12191999" cy="2244462"/>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2202873" y="1057522"/>
            <a:ext cx="9667941" cy="2173433"/>
          </a:xfrm>
        </p:spPr>
        <p:txBody>
          <a:bodyPr>
            <a:noAutofit/>
          </a:bodyPr>
          <a:lstStyle>
            <a:lvl1pPr>
              <a:lnSpc>
                <a:spcPct val="100000"/>
              </a:lnSpc>
              <a:defRPr sz="4400" cap="all" baseline="0">
                <a:solidFill>
                  <a:schemeClr val="bg1"/>
                </a:solidFill>
                <a:latin typeface="Segoe UI Semibold" panose="020B0702040204020203" pitchFamily="34" charset="0"/>
                <a:cs typeface="Segoe UI Semibold" panose="020B0702040204020203" pitchFamily="34" charset="0"/>
              </a:defRPr>
            </a:lvl1pPr>
          </a:lstStyle>
          <a:p>
            <a:r>
              <a:rPr lang="en-US" sz="4400" dirty="0">
                <a:solidFill>
                  <a:schemeClr val="bg1"/>
                </a:solidFill>
              </a:rPr>
              <a:t>CLICK TO ADD TITLE</a:t>
            </a:r>
          </a:p>
        </p:txBody>
      </p:sp>
      <p:sp>
        <p:nvSpPr>
          <p:cNvPr id="55" name="Subtitle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2202873" y="3667992"/>
            <a:ext cx="4985065" cy="1606163"/>
          </a:xfrm>
        </p:spPr>
        <p:txBody>
          <a:bodyPr anchor="t">
            <a:noAutofit/>
          </a:bodyPr>
          <a:lstStyle>
            <a:lvl1pPr>
              <a:defRPr sz="2400" b="0"/>
            </a:lvl1pPr>
          </a:lstStyle>
          <a:p>
            <a:r>
              <a:rPr lang="en-US" dirty="0">
                <a:solidFill>
                  <a:schemeClr val="tx1">
                    <a:lumMod val="75000"/>
                    <a:lumOff val="25000"/>
                  </a:schemeClr>
                </a:solidFill>
              </a:rPr>
              <a:t>Click to add subtitle</a:t>
            </a:r>
          </a:p>
        </p:txBody>
      </p:sp>
      <p:sp>
        <p:nvSpPr>
          <p:cNvPr id="56" name="Rectangle 55">
            <a:extLst>
              <a:ext uri="{FF2B5EF4-FFF2-40B4-BE49-F238E27FC236}">
                <a16:creationId xmlns:a16="http://schemas.microsoft.com/office/drawing/2014/main" id="{FB792E4C-AD3B-4E88-8540-E75759746368}"/>
              </a:ext>
            </a:extLst>
          </p:cNvPr>
          <p:cNvSpPr/>
          <p:nvPr userDrawn="1"/>
        </p:nvSpPr>
        <p:spPr>
          <a:xfrm>
            <a:off x="-1" y="889697"/>
            <a:ext cx="1968515" cy="2160478"/>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Lst>
          </p:cNvPr>
          <p:cNvSpPr/>
          <p:nvPr userDrawn="1"/>
        </p:nvSpPr>
        <p:spPr>
          <a:xfrm rot="5400000">
            <a:off x="-1425432" y="3416974"/>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ooter Placeholder 4">
            <a:extLst>
              <a:ext uri="{FF2B5EF4-FFF2-40B4-BE49-F238E27FC236}">
                <a16:creationId xmlns:a16="http://schemas.microsoft.com/office/drawing/2014/main" id="{15A37EDE-F10B-4C4B-9572-8778C2D6A686}"/>
              </a:ext>
            </a:extLst>
          </p:cNvPr>
          <p:cNvSpPr>
            <a:spLocks noGrp="1"/>
          </p:cNvSpPr>
          <p:nvPr>
            <p:ph type="ftr" sz="quarter" idx="11"/>
          </p:nvPr>
        </p:nvSpPr>
        <p:spPr>
          <a:xfrm>
            <a:off x="2202873" y="6296244"/>
            <a:ext cx="4797504" cy="457200"/>
          </a:xfrm>
        </p:spPr>
        <p:txBody>
          <a:bodyPr/>
          <a:lstStyle/>
          <a:p>
            <a:pPr algn="l"/>
            <a:r>
              <a:rPr lang="en-US" dirty="0"/>
              <a:t>Presentation Title</a:t>
            </a:r>
          </a:p>
        </p:txBody>
      </p:sp>
      <p:sp>
        <p:nvSpPr>
          <p:cNvPr id="61" name="Date Placeholder 35">
            <a:extLst>
              <a:ext uri="{FF2B5EF4-FFF2-40B4-BE49-F238E27FC236}">
                <a16:creationId xmlns:a16="http://schemas.microsoft.com/office/drawing/2014/main" id="{D6890A67-3C66-4F8A-B1A6-05469F40F879}"/>
              </a:ext>
            </a:extLst>
          </p:cNvPr>
          <p:cNvSpPr>
            <a:spLocks noGrp="1"/>
          </p:cNvSpPr>
          <p:nvPr>
            <p:ph type="dt" sz="half" idx="10"/>
          </p:nvPr>
        </p:nvSpPr>
        <p:spPr>
          <a:xfrm>
            <a:off x="8197353" y="6309360"/>
            <a:ext cx="2151134" cy="457200"/>
          </a:xfrm>
        </p:spPr>
        <p:txBody>
          <a:bodyPr/>
          <a:lstStyle/>
          <a:p>
            <a:pPr algn="l"/>
            <a:fld id="{E82334DA-681A-46EF-9A56-7F4C6ABE7E6A}" type="datetime1">
              <a:rPr lang="en-US" smtClean="0">
                <a:solidFill>
                  <a:srgbClr val="FFFFFF"/>
                </a:solidFill>
                <a:effectLst>
                  <a:outerShdw blurRad="50800" dist="38100" dir="2700000" algn="tl" rotWithShape="0">
                    <a:prstClr val="black">
                      <a:alpha val="43000"/>
                    </a:prstClr>
                  </a:outerShdw>
                </a:effectLst>
              </a:rPr>
              <a:t>5/21/2025</a:t>
            </a:fld>
            <a:endParaRPr lang="en-US" dirty="0">
              <a:solidFill>
                <a:srgbClr val="FFFFFF"/>
              </a:solidFill>
              <a:effectLst>
                <a:outerShdw blurRad="50800" dist="38100" dir="2700000" algn="tl" rotWithShape="0">
                  <a:prstClr val="black">
                    <a:alpha val="43000"/>
                  </a:prstClr>
                </a:outerShdw>
              </a:effectLst>
            </a:endParaRPr>
          </a:p>
        </p:txBody>
      </p:sp>
      <p:sp>
        <p:nvSpPr>
          <p:cNvPr id="62" name="Slide Number Placeholder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solidFill>
                  <a:srgbClr val="FFFFFF"/>
                </a:solidFill>
                <a:effectLst>
                  <a:outerShdw blurRad="50800" dist="38100" dir="2700000" algn="tl" rotWithShape="0">
                    <a:prstClr val="black">
                      <a:alpha val="43000"/>
                    </a:prstClr>
                  </a:outerShdw>
                </a:effectLst>
              </a:rPr>
              <a:pPr/>
              <a:t>‹#›</a:t>
            </a:fld>
            <a:endParaRPr lang="en-US" dirty="0">
              <a:solidFill>
                <a:srgbClr val="FFFFFF"/>
              </a:solidFill>
              <a:effectLst>
                <a:outerShdw blurRad="50800" dist="38100" dir="2700000" algn="tl" rotWithShape="0">
                  <a:prstClr val="black">
                    <a:alpha val="43000"/>
                  </a:prstClr>
                </a:outerShdw>
              </a:effectLst>
            </a:endParaRPr>
          </a:p>
        </p:txBody>
      </p:sp>
      <p:sp>
        <p:nvSpPr>
          <p:cNvPr id="2" name="Rectangle 1">
            <a:extLst>
              <a:ext uri="{FF2B5EF4-FFF2-40B4-BE49-F238E27FC236}">
                <a16:creationId xmlns:a16="http://schemas.microsoft.com/office/drawing/2014/main" id="{1C23C180-CF58-325F-4997-C8ED968EAC15}"/>
              </a:ext>
              <a:ext uri="{C183D7F6-B498-43B3-948B-1728B52AA6E4}">
                <adec:decorative xmlns:adec="http://schemas.microsoft.com/office/drawing/2017/decorative" val="1"/>
              </a:ext>
            </a:extLst>
          </p:cNvPr>
          <p:cNvSpPr/>
          <p:nvPr userDrawn="1"/>
        </p:nvSpPr>
        <p:spPr>
          <a:xfrm>
            <a:off x="-2" y="836569"/>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69CC79F-D17B-368E-6370-39655E5683B7}"/>
              </a:ext>
              <a:ext uri="{C183D7F6-B498-43B3-948B-1728B52AA6E4}">
                <adec:decorative xmlns:adec="http://schemas.microsoft.com/office/drawing/2017/decorative" val="1"/>
              </a:ext>
            </a:extLst>
          </p:cNvPr>
          <p:cNvSpPr/>
          <p:nvPr userDrawn="1"/>
        </p:nvSpPr>
        <p:spPr>
          <a:xfrm>
            <a:off x="-3" y="3050176"/>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8252642"/>
      </p:ext>
    </p:extLst>
  </p:cSld>
  <p:clrMapOvr>
    <a:masterClrMapping/>
  </p:clrMapOvr>
  <p:hf hdr="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0F94B471-6707-4251-8230-A51AED0767C9}"/>
              </a:ext>
            </a:extLst>
          </p:cNvPr>
          <p:cNvSpPr>
            <a:spLocks noGrp="1"/>
          </p:cNvSpPr>
          <p:nvPr>
            <p:ph idx="14" hasCustomPrompt="1"/>
          </p:nvPr>
        </p:nvSpPr>
        <p:spPr>
          <a:xfrm>
            <a:off x="648934" y="1834005"/>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8" name="Content Placeholder 2">
            <a:extLst>
              <a:ext uri="{FF2B5EF4-FFF2-40B4-BE49-F238E27FC236}">
                <a16:creationId xmlns:a16="http://schemas.microsoft.com/office/drawing/2014/main" id="{ED986D97-E6F1-49E8-977A-C802B4E41B73}"/>
              </a:ext>
            </a:extLst>
          </p:cNvPr>
          <p:cNvSpPr>
            <a:spLocks noGrp="1"/>
          </p:cNvSpPr>
          <p:nvPr>
            <p:ph idx="1" hasCustomPrompt="1"/>
          </p:nvPr>
        </p:nvSpPr>
        <p:spPr>
          <a:xfrm>
            <a:off x="648934"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6" name="Content Placeholder 2">
            <a:extLst>
              <a:ext uri="{FF2B5EF4-FFF2-40B4-BE49-F238E27FC236}">
                <a16:creationId xmlns:a16="http://schemas.microsoft.com/office/drawing/2014/main" id="{762163C0-B07F-43E4-B17C-2E6A96553B98}"/>
              </a:ext>
            </a:extLst>
          </p:cNvPr>
          <p:cNvSpPr>
            <a:spLocks noGrp="1"/>
          </p:cNvSpPr>
          <p:nvPr>
            <p:ph idx="15" hasCustomPrompt="1"/>
          </p:nvPr>
        </p:nvSpPr>
        <p:spPr>
          <a:xfrm>
            <a:off x="6095999" y="1834004"/>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4" name="Content Placeholder 2">
            <a:extLst>
              <a:ext uri="{FF2B5EF4-FFF2-40B4-BE49-F238E27FC236}">
                <a16:creationId xmlns:a16="http://schemas.microsoft.com/office/drawing/2014/main" id="{9098FA6D-3C80-4FE1-B248-1CA2B6862F6D}"/>
              </a:ext>
            </a:extLst>
          </p:cNvPr>
          <p:cNvSpPr>
            <a:spLocks noGrp="1"/>
          </p:cNvSpPr>
          <p:nvPr>
            <p:ph idx="13" hasCustomPrompt="1"/>
          </p:nvPr>
        </p:nvSpPr>
        <p:spPr>
          <a:xfrm>
            <a:off x="6095999"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5/21/2025</a:t>
            </a:fld>
            <a:endParaRPr lang="en-US" dirty="0"/>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91036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Rectangle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02CEB59E-1776-4FF1-BF4D-A33B618FD59F}"/>
              </a:ext>
            </a:extLst>
          </p:cNvPr>
          <p:cNvSpPr>
            <a:spLocks noGrp="1"/>
          </p:cNvSpPr>
          <p:nvPr>
            <p:ph idx="14" hasCustomPrompt="1"/>
          </p:nvPr>
        </p:nvSpPr>
        <p:spPr>
          <a:xfrm>
            <a:off x="648935"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7" name="Content Placeholder 2">
            <a:extLst>
              <a:ext uri="{FF2B5EF4-FFF2-40B4-BE49-F238E27FC236}">
                <a16:creationId xmlns:a16="http://schemas.microsoft.com/office/drawing/2014/main" id="{26B55E76-BA79-44AC-B206-DA13D60FDA2E}"/>
              </a:ext>
            </a:extLst>
          </p:cNvPr>
          <p:cNvSpPr>
            <a:spLocks noGrp="1"/>
          </p:cNvSpPr>
          <p:nvPr>
            <p:ph idx="1" hasCustomPrompt="1"/>
          </p:nvPr>
        </p:nvSpPr>
        <p:spPr>
          <a:xfrm>
            <a:off x="648935"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21" name="Content Placeholder 2">
            <a:extLst>
              <a:ext uri="{FF2B5EF4-FFF2-40B4-BE49-F238E27FC236}">
                <a16:creationId xmlns:a16="http://schemas.microsoft.com/office/drawing/2014/main" id="{60518C4D-71E5-4211-A191-A8ED7185DED2}"/>
              </a:ext>
            </a:extLst>
          </p:cNvPr>
          <p:cNvSpPr>
            <a:spLocks noGrp="1"/>
          </p:cNvSpPr>
          <p:nvPr>
            <p:ph idx="18" hasCustomPrompt="1"/>
          </p:nvPr>
        </p:nvSpPr>
        <p:spPr>
          <a:xfrm>
            <a:off x="4336486" y="1828356"/>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20" name="Content Placeholder 2">
            <a:extLst>
              <a:ext uri="{FF2B5EF4-FFF2-40B4-BE49-F238E27FC236}">
                <a16:creationId xmlns:a16="http://schemas.microsoft.com/office/drawing/2014/main" id="{D7EF9B63-4443-4EE5-A88B-2F1FA4CC4043}"/>
              </a:ext>
            </a:extLst>
          </p:cNvPr>
          <p:cNvSpPr>
            <a:spLocks noGrp="1"/>
          </p:cNvSpPr>
          <p:nvPr>
            <p:ph idx="17" hasCustomPrompt="1"/>
          </p:nvPr>
        </p:nvSpPr>
        <p:spPr>
          <a:xfrm>
            <a:off x="4336486"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9" name="Content Placeholder 2">
            <a:extLst>
              <a:ext uri="{FF2B5EF4-FFF2-40B4-BE49-F238E27FC236}">
                <a16:creationId xmlns:a16="http://schemas.microsoft.com/office/drawing/2014/main" id="{E54FF8D9-50D3-4515-B896-B127F664C1E1}"/>
              </a:ext>
            </a:extLst>
          </p:cNvPr>
          <p:cNvSpPr>
            <a:spLocks noGrp="1"/>
          </p:cNvSpPr>
          <p:nvPr>
            <p:ph idx="16" hasCustomPrompt="1"/>
          </p:nvPr>
        </p:nvSpPr>
        <p:spPr>
          <a:xfrm>
            <a:off x="8024037"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8" name="Content Placeholder 2">
            <a:extLst>
              <a:ext uri="{FF2B5EF4-FFF2-40B4-BE49-F238E27FC236}">
                <a16:creationId xmlns:a16="http://schemas.microsoft.com/office/drawing/2014/main" id="{E95B62E8-2D9A-443A-8560-D347C4703894}"/>
              </a:ext>
            </a:extLst>
          </p:cNvPr>
          <p:cNvSpPr>
            <a:spLocks noGrp="1"/>
          </p:cNvSpPr>
          <p:nvPr>
            <p:ph idx="15" hasCustomPrompt="1"/>
          </p:nvPr>
        </p:nvSpPr>
        <p:spPr>
          <a:xfrm>
            <a:off x="8024037"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8" name="Rectangle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9">
            <a:extLst>
              <a:ext uri="{FF2B5EF4-FFF2-40B4-BE49-F238E27FC236}">
                <a16:creationId xmlns:a16="http://schemas.microsoft.com/office/drawing/2014/main" id="{2F8E2987-7F65-44D5-B3AD-776ECF8D85CC}"/>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22" name="Date Placeholder 28">
            <a:extLst>
              <a:ext uri="{FF2B5EF4-FFF2-40B4-BE49-F238E27FC236}">
                <a16:creationId xmlns:a16="http://schemas.microsoft.com/office/drawing/2014/main" id="{08BD4E48-A35B-4475-BC85-E58DA2920FE4}"/>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5/21/2025</a:t>
            </a:fld>
            <a:endParaRPr lang="en-US" dirty="0"/>
          </a:p>
        </p:txBody>
      </p:sp>
      <p:sp>
        <p:nvSpPr>
          <p:cNvPr id="11" name="Slide Number Placeholder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6375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6668" y="537381"/>
            <a:ext cx="6172412" cy="1031927"/>
          </a:xfrm>
        </p:spPr>
        <p:txBody>
          <a:bodyPr/>
          <a:lstStyle>
            <a:lvl1pPr>
              <a:defRPr/>
            </a:lvl1pPr>
          </a:lstStyle>
          <a:p>
            <a:r>
              <a:rPr lang="en-US" dirty="0"/>
              <a:t>Click to add title</a:t>
            </a:r>
          </a:p>
        </p:txBody>
      </p:sp>
      <p:sp>
        <p:nvSpPr>
          <p:cNvPr id="10" name="Rectangle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324"/>
            <a:ext cx="4617720"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6655"/>
            <a:ext cx="4617720"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3544" cy="2249321"/>
          </a:xfrm>
        </p:spPr>
        <p:txBody>
          <a:bodyPr anchor="t"/>
          <a:lstStyle>
            <a:lvl1pPr algn="ctr">
              <a:defRPr/>
            </a:lvl1pPr>
          </a:lstStyle>
          <a:p>
            <a:r>
              <a:rPr lang="en-US" dirty="0"/>
              <a:t>Click to add picture</a:t>
            </a:r>
          </a:p>
        </p:txBody>
      </p:sp>
      <p:sp>
        <p:nvSpPr>
          <p:cNvPr id="24" name="Picture Placeholder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339"/>
            <a:ext cx="4613544" cy="2241520"/>
          </a:xfrm>
        </p:spPr>
        <p:txBody>
          <a:bodyPr anchor="t"/>
          <a:lstStyle>
            <a:lvl1pPr algn="ctr">
              <a:defRPr/>
            </a:lvl1pPr>
          </a:lstStyle>
          <a:p>
            <a:r>
              <a:rPr lang="en-US" dirty="0"/>
              <a:t>Click to add picture</a:t>
            </a:r>
          </a:p>
        </p:txBody>
      </p:sp>
      <p:sp>
        <p:nvSpPr>
          <p:cNvPr id="25" name="Picture Placeholder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3572"/>
            <a:ext cx="4613544" cy="2241520"/>
          </a:xfrm>
        </p:spPr>
        <p:txBody>
          <a:bodyPr anchor="t"/>
          <a:lstStyle>
            <a:lvl1pPr algn="ctr">
              <a:defRPr/>
            </a:lvl1pPr>
          </a:lstStyle>
          <a:p>
            <a:r>
              <a:rPr lang="en-US" dirty="0"/>
              <a:t>Click to add picture</a:t>
            </a:r>
          </a:p>
        </p:txBody>
      </p:sp>
      <p:sp>
        <p:nvSpPr>
          <p:cNvPr id="15" name="Content Placeholder 2">
            <a:extLst>
              <a:ext uri="{FF2B5EF4-FFF2-40B4-BE49-F238E27FC236}">
                <a16:creationId xmlns:a16="http://schemas.microsoft.com/office/drawing/2014/main" id="{E8823570-AC4F-4679-98CA-DC7F7B2CC109}"/>
              </a:ext>
            </a:extLst>
          </p:cNvPr>
          <p:cNvSpPr>
            <a:spLocks noGrp="1"/>
          </p:cNvSpPr>
          <p:nvPr>
            <p:ph idx="1" hasCustomPrompt="1"/>
          </p:nvPr>
        </p:nvSpPr>
        <p:spPr>
          <a:xfrm>
            <a:off x="5376671" y="1735745"/>
            <a:ext cx="6172412" cy="3767496"/>
          </a:xfrm>
        </p:spPr>
        <p:txBody>
          <a:bodyPr anchor="t">
            <a:normAutofit/>
          </a:bodyPr>
          <a:lstStyle>
            <a:lvl1pPr>
              <a:buFont typeface="Arial" panose="020B0604020202020204" pitchFamily="34" charset="0"/>
              <a:buNone/>
              <a:defRPr sz="1600" b="0"/>
            </a:lvl1pPr>
          </a:lstStyle>
          <a:p>
            <a:r>
              <a:rPr lang="en-US" dirty="0"/>
              <a:t> Click to add text</a:t>
            </a:r>
          </a:p>
        </p:txBody>
      </p:sp>
      <p:sp>
        <p:nvSpPr>
          <p:cNvPr id="17" name="Footer Placeholder 4">
            <a:extLst>
              <a:ext uri="{FF2B5EF4-FFF2-40B4-BE49-F238E27FC236}">
                <a16:creationId xmlns:a16="http://schemas.microsoft.com/office/drawing/2014/main" id="{BB6B62FA-FEDE-42B0-8B7B-24AE138EB6CE}"/>
              </a:ext>
            </a:extLst>
          </p:cNvPr>
          <p:cNvSpPr>
            <a:spLocks noGrp="1"/>
          </p:cNvSpPr>
          <p:nvPr>
            <p:ph type="ftr" sz="quarter" idx="11"/>
          </p:nvPr>
        </p:nvSpPr>
        <p:spPr>
          <a:xfrm>
            <a:off x="642917" y="6309360"/>
            <a:ext cx="3271516" cy="457200"/>
          </a:xfrm>
        </p:spPr>
        <p:txBody>
          <a:bodyPr/>
          <a:lstStyle>
            <a:lvl1pPr>
              <a:defRPr>
                <a:solidFill>
                  <a:schemeClr val="bg1"/>
                </a:solidFill>
                <a:effectLst>
                  <a:outerShdw blurRad="50800" dist="38100" dir="2700000" algn="tl" rotWithShape="0">
                    <a:prstClr val="black">
                      <a:alpha val="43000"/>
                    </a:prstClr>
                  </a:outerShdw>
                </a:effectLst>
              </a:defRPr>
            </a:lvl1pPr>
          </a:lstStyle>
          <a:p>
            <a:r>
              <a:rPr lang="en-US" dirty="0"/>
              <a:t>Presentation Title</a:t>
            </a:r>
          </a:p>
        </p:txBody>
      </p:sp>
      <p:sp>
        <p:nvSpPr>
          <p:cNvPr id="16" name="Date Placeholder 3">
            <a:extLst>
              <a:ext uri="{FF2B5EF4-FFF2-40B4-BE49-F238E27FC236}">
                <a16:creationId xmlns:a16="http://schemas.microsoft.com/office/drawing/2014/main" id="{9E8578BE-8DB2-4FE6-B45A-2B3415CEE1C4}"/>
              </a:ext>
            </a:extLst>
          </p:cNvPr>
          <p:cNvSpPr>
            <a:spLocks noGrp="1"/>
          </p:cNvSpPr>
          <p:nvPr>
            <p:ph type="dt" sz="half" idx="10"/>
          </p:nvPr>
        </p:nvSpPr>
        <p:spPr>
          <a:xfrm>
            <a:off x="5376668" y="6309360"/>
            <a:ext cx="3411973" cy="457200"/>
          </a:xfrm>
        </p:spPr>
        <p:txBody>
          <a:bodyPr/>
          <a:lstStyle>
            <a:lvl1pPr>
              <a:defRPr>
                <a:solidFill>
                  <a:schemeClr val="tx2"/>
                </a:solidFill>
                <a:effectLst/>
              </a:defRPr>
            </a:lvl1pPr>
          </a:lstStyle>
          <a:p>
            <a:fld id="{32546992-DEFF-4765-9FB8-C2ACF446503A}" type="datetime1">
              <a:rPr lang="en-US" smtClean="0"/>
              <a:pPr/>
              <a:t>5/21/2025</a:t>
            </a:fld>
            <a:endParaRPr lang="en-US" dirty="0"/>
          </a:p>
        </p:txBody>
      </p:sp>
      <p:sp>
        <p:nvSpPr>
          <p:cNvPr id="18" name="Slide Number Placeholder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95845778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1138041"/>
            <a:ext cx="4862811" cy="2019488"/>
          </a:xfrm>
        </p:spPr>
        <p:txBody>
          <a:bodyPr/>
          <a:lstStyle>
            <a:lvl1pPr>
              <a:lnSpc>
                <a:spcPct val="100000"/>
              </a:lnSpc>
              <a:defRPr>
                <a:solidFill>
                  <a:schemeClr val="bg1"/>
                </a:solidFill>
              </a:defRPr>
            </a:lvl1pPr>
          </a:lstStyle>
          <a:p>
            <a:r>
              <a:rPr lang="en-US" dirty="0">
                <a:solidFill>
                  <a:schemeClr val="bg1"/>
                </a:solidFill>
              </a:rPr>
              <a:t>CLICK TO ADD TITLE</a:t>
            </a:r>
          </a:p>
        </p:txBody>
      </p:sp>
      <p:sp>
        <p:nvSpPr>
          <p:cNvPr id="25" name="Picture Placeholder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8023" y="4941"/>
            <a:ext cx="5333977" cy="3392053"/>
          </a:xfrm>
        </p:spPr>
        <p:txBody>
          <a:bodyPr anchor="t"/>
          <a:lstStyle>
            <a:lvl1pPr algn="ctr">
              <a:defRPr/>
            </a:lvl1pPr>
          </a:lstStyle>
          <a:p>
            <a:r>
              <a:rPr lang="en-US" dirty="0"/>
              <a:t>Click to add photo</a:t>
            </a:r>
          </a:p>
        </p:txBody>
      </p:sp>
      <p:sp>
        <p:nvSpPr>
          <p:cNvPr id="24" name="Picture Placeholder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712" y="3461002"/>
            <a:ext cx="5728215" cy="3396997"/>
          </a:xfrm>
        </p:spPr>
        <p:txBody>
          <a:bodyPr anchor="t"/>
          <a:lstStyle>
            <a:lvl1pPr algn="ctr">
              <a:defRPr/>
            </a:lvl1pPr>
          </a:lstStyle>
          <a:p>
            <a:r>
              <a:rPr lang="en-US" dirty="0"/>
              <a:t>Click to add photo</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3293" y="3396994"/>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t">
            <a:normAutofit/>
          </a:bodyPr>
          <a:lstStyle>
            <a:lvl1pPr>
              <a:lnSpc>
                <a:spcPct val="100000"/>
              </a:lnSpc>
              <a:defRPr sz="24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fld id="{F6852FE2-76E6-44F3-971E-3B1E6B948E41}" type="datetime1">
              <a:rPr lang="en-US" smtClean="0"/>
              <a:t>5/21/2025</a:t>
            </a:fld>
            <a:endParaRPr lang="en-US" dirty="0"/>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1976705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475399"/>
            <a:ext cx="6623040" cy="791861"/>
          </a:xfrm>
        </p:spPr>
        <p:txBody>
          <a:bodyPr>
            <a:normAutofit/>
          </a:bodyPr>
          <a:lstStyle>
            <a:lvl1pPr>
              <a:defRPr/>
            </a:lvl1pPr>
          </a:lstStyle>
          <a:p>
            <a:r>
              <a:rPr lang="en-US" dirty="0"/>
              <a:t>Click to add title</a:t>
            </a:r>
          </a:p>
        </p:txBody>
      </p:sp>
      <p:sp>
        <p:nvSpPr>
          <p:cNvPr id="13" name="Content Placeholder 2">
            <a:extLst>
              <a:ext uri="{FF2B5EF4-FFF2-40B4-BE49-F238E27FC236}">
                <a16:creationId xmlns:a16="http://schemas.microsoft.com/office/drawing/2014/main" id="{40D7EF23-28EE-4115-879A-D95BBAC66241}"/>
              </a:ext>
            </a:extLst>
          </p:cNvPr>
          <p:cNvSpPr>
            <a:spLocks noGrp="1"/>
          </p:cNvSpPr>
          <p:nvPr>
            <p:ph idx="1" hasCustomPrompt="1"/>
          </p:nvPr>
        </p:nvSpPr>
        <p:spPr>
          <a:xfrm>
            <a:off x="787179" y="2502047"/>
            <a:ext cx="6623039" cy="3030599"/>
          </a:xfrm>
        </p:spPr>
        <p:txBody>
          <a:bodyPr anchor="t">
            <a:normAutofit/>
          </a:bodyPr>
          <a:lstStyle>
            <a:lvl1pPr>
              <a:defRPr sz="2000" b="0"/>
            </a:lvl1pPr>
          </a:lstStyle>
          <a:p>
            <a:r>
              <a:rPr lang="en-US" dirty="0"/>
              <a:t>Click to add text</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fld id="{C7049658-B31A-4F62-9996-2FC707C5F2CD}" type="datetime1">
              <a:rPr lang="en-US" smtClean="0"/>
              <a:t>5/21/2025</a:t>
            </a:fld>
            <a:endParaRPr lang="en-US" dirty="0"/>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25734837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ooter Placeholder 4">
            <a:extLst>
              <a:ext uri="{FF2B5EF4-FFF2-40B4-BE49-F238E27FC236}">
                <a16:creationId xmlns:a16="http://schemas.microsoft.com/office/drawing/2014/main" id="{CA12CF76-B207-465C-A494-3C57818ACCE6}"/>
              </a:ext>
            </a:extLst>
          </p:cNvPr>
          <p:cNvSpPr>
            <a:spLocks noGrp="1"/>
          </p:cNvSpPr>
          <p:nvPr>
            <p:ph type="ftr" sz="quarter" idx="11"/>
          </p:nvPr>
        </p:nvSpPr>
        <p:spPr>
          <a:xfrm>
            <a:off x="261906" y="6309360"/>
            <a:ext cx="4097030" cy="457200"/>
          </a:xfrm>
        </p:spPr>
        <p:txBody>
          <a:bodyPr/>
          <a:lstStyle>
            <a:lvl1pPr>
              <a:defRPr>
                <a:effectLst>
                  <a:outerShdw blurRad="50800" dist="38100" dir="240000" algn="ctr" rotWithShape="0">
                    <a:schemeClr val="tx1">
                      <a:alpha val="43000"/>
                    </a:schemeClr>
                  </a:outerShdw>
                </a:effectLst>
              </a:defRPr>
            </a:lvl1pPr>
          </a:lstStyle>
          <a:p>
            <a:r>
              <a:rPr lang="en-US" dirty="0"/>
              <a:t>Presentation Title</a:t>
            </a:r>
          </a:p>
        </p:txBody>
      </p:sp>
      <p:sp>
        <p:nvSpPr>
          <p:cNvPr id="32" name="Slide Number Placeholder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4852293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Lst>
          </p:cNvPr>
          <p:cNvSpPr/>
          <p:nvPr userDrawn="1"/>
        </p:nvSpPr>
        <p:spPr>
          <a:xfrm>
            <a:off x="4023117" y="-4078"/>
            <a:ext cx="8165834" cy="1056542"/>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Lst>
          </p:cNvPr>
          <p:cNvSpPr/>
          <p:nvPr userDrawn="1"/>
        </p:nvSpPr>
        <p:spPr>
          <a:xfrm>
            <a:off x="1525" y="1031500"/>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Lst>
          </p:cNvPr>
          <p:cNvSpPr/>
          <p:nvPr userDrawn="1"/>
        </p:nvSpPr>
        <p:spPr>
          <a:xfrm>
            <a:off x="4023116" y="1095508"/>
            <a:ext cx="8165834"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3503" y="1709530"/>
            <a:ext cx="3754671" cy="2528515"/>
          </a:xfrm>
        </p:spPr>
        <p:txBody>
          <a:bodyPr anchor="b"/>
          <a:lstStyle>
            <a:lvl1pPr>
              <a:lnSpc>
                <a:spcPct val="100000"/>
              </a:lnSpc>
              <a:defRPr/>
            </a:lvl1pPr>
          </a:lstStyle>
          <a:p>
            <a:r>
              <a:rPr lang="en-US" sz="3600" b="1" cap="none" dirty="0">
                <a:solidFill>
                  <a:schemeClr val="tx2"/>
                </a:solidFill>
              </a:rPr>
              <a:t>Click to add title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6914" y="4238046"/>
            <a:ext cx="3806919" cy="1741404"/>
          </a:xfrm>
        </p:spPr>
        <p:txBody>
          <a:bodyPr anchor="t">
            <a:normAutofit/>
          </a:bodyPr>
          <a:lstStyle>
            <a:lvl1pPr>
              <a:defRPr sz="1600" b="0"/>
            </a:lvl1pPr>
          </a:lstStyle>
          <a:p>
            <a:r>
              <a:rPr lang="en-US" sz="2000" dirty="0">
                <a:solidFill>
                  <a:schemeClr val="tx2"/>
                </a:solidFill>
              </a:rPr>
              <a:t>Click to add subtitle</a:t>
            </a:r>
          </a:p>
        </p:txBody>
      </p:sp>
      <p:sp>
        <p:nvSpPr>
          <p:cNvPr id="32" name="Rectangle 31">
            <a:extLst>
              <a:ext uri="{FF2B5EF4-FFF2-40B4-BE49-F238E27FC236}">
                <a16:creationId xmlns:a16="http://schemas.microsoft.com/office/drawing/2014/main" id="{247A5DB4-1ED7-4630-89AF-F1802E44EF89}"/>
              </a:ext>
            </a:extLst>
          </p:cNvPr>
          <p:cNvSpPr/>
          <p:nvPr userDrawn="1"/>
        </p:nvSpPr>
        <p:spPr>
          <a:xfrm>
            <a:off x="-1" y="6144405"/>
            <a:ext cx="4020065" cy="713595"/>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Lst>
          </p:cNvPr>
          <p:cNvSpPr/>
          <p:nvPr userDrawn="1"/>
        </p:nvSpPr>
        <p:spPr>
          <a:xfrm>
            <a:off x="4023116" y="6167615"/>
            <a:ext cx="8165834"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Lst>
          </p:cNvPr>
          <p:cNvSpPr/>
          <p:nvPr userDrawn="1"/>
        </p:nvSpPr>
        <p:spPr>
          <a:xfrm>
            <a:off x="1525" y="6112401"/>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Lst>
          </p:cNvPr>
          <p:cNvSpPr/>
          <p:nvPr userDrawn="1"/>
        </p:nvSpPr>
        <p:spPr>
          <a:xfrm>
            <a:off x="3959109" y="-4078"/>
            <a:ext cx="64008"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04905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EBA854-A26D-41C5-9D40-DF6B49ACB136}"/>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95BFA7-EB65-4E20-A693-324FEF74D3A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9E9218-0397-4231-81F4-03972AB6A3DD}"/>
              </a:ext>
            </a:extLst>
          </p:cNvPr>
          <p:cNvSpPr/>
          <p:nvPr userDrawn="1"/>
        </p:nvSpPr>
        <p:spPr>
          <a:xfrm>
            <a:off x="0" y="896641"/>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6" name="Rectangle 15">
            <a:extLst>
              <a:ext uri="{FF2B5EF4-FFF2-40B4-BE49-F238E27FC236}">
                <a16:creationId xmlns:a16="http://schemas.microsoft.com/office/drawing/2014/main" id="{AF2F4B8C-C655-4441-A7FF-616EF634E6E1}"/>
              </a:ext>
            </a:extLst>
          </p:cNvPr>
          <p:cNvSpPr/>
          <p:nvPr userDrawn="1"/>
        </p:nvSpPr>
        <p:spPr>
          <a:xfrm>
            <a:off x="-1" y="962423"/>
            <a:ext cx="1006766"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9301A4-3CA9-4D0E-944E-1BE5921FA0B3}"/>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ooter Placeholder 4">
            <a:extLst>
              <a:ext uri="{FF2B5EF4-FFF2-40B4-BE49-F238E27FC236}">
                <a16:creationId xmlns:a16="http://schemas.microsoft.com/office/drawing/2014/main" id="{A9C29C55-D1EC-4DD4-BA5B-11E4AB1578D7}"/>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20" name="Date Placeholder 3">
            <a:extLst>
              <a:ext uri="{FF2B5EF4-FFF2-40B4-BE49-F238E27FC236}">
                <a16:creationId xmlns:a16="http://schemas.microsoft.com/office/drawing/2014/main" id="{C31C8C6B-3212-41F0-A8A1-4A6A700AFB9D}"/>
              </a:ext>
            </a:extLst>
          </p:cNvPr>
          <p:cNvSpPr>
            <a:spLocks noGrp="1"/>
          </p:cNvSpPr>
          <p:nvPr>
            <p:ph type="dt" sz="half" idx="10"/>
          </p:nvPr>
        </p:nvSpPr>
        <p:spPr>
          <a:xfrm>
            <a:off x="8202168" y="6309360"/>
            <a:ext cx="2148840" cy="457200"/>
          </a:xfrm>
        </p:spPr>
        <p:txBody>
          <a:bodyPr/>
          <a:lstStyle/>
          <a:p>
            <a:fld id="{DDA8E063-DAA4-4787-8AA1-15BBB2D38CED}" type="datetime1">
              <a:rPr lang="en-US" smtClean="0"/>
              <a:t>5/21/2025</a:t>
            </a:fld>
            <a:endParaRPr lang="en-US" dirty="0"/>
          </a:p>
        </p:txBody>
      </p:sp>
      <p:sp>
        <p:nvSpPr>
          <p:cNvPr id="21" name="Slide Number Placeholder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6043512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1958607"/>
            <a:ext cx="11153231" cy="48993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Lst>
          </p:cNvPr>
          <p:cNvSpPr/>
          <p:nvPr userDrawn="1"/>
        </p:nvSpPr>
        <p:spPr>
          <a:xfrm>
            <a:off x="-1" y="610891"/>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0" y="676673"/>
            <a:ext cx="1027208"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fld id="{DDA8E063-DAA4-4787-8AA1-15BBB2D38CED}" type="datetime1">
              <a:rPr lang="en-US" smtClean="0"/>
              <a:t>5/21/2025</a:t>
            </a:fld>
            <a:endParaRPr lang="en-US" dirty="0"/>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3" name="Rectangle 2">
            <a:extLst>
              <a:ext uri="{FF2B5EF4-FFF2-40B4-BE49-F238E27FC236}">
                <a16:creationId xmlns:a16="http://schemas.microsoft.com/office/drawing/2014/main" id="{AB0A713B-4CA5-A445-9F07-F2753D2A1A93}"/>
              </a:ext>
            </a:extLst>
          </p:cNvPr>
          <p:cNvSpPr/>
          <p:nvPr userDrawn="1"/>
        </p:nvSpPr>
        <p:spPr>
          <a:xfrm rot="10800000">
            <a:off x="-11562" y="619522"/>
            <a:ext cx="1070774" cy="571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748A9CA-F254-B44B-A8EA-EF68FE3666D7}"/>
              </a:ext>
            </a:extLst>
          </p:cNvPr>
          <p:cNvSpPr/>
          <p:nvPr userDrawn="1"/>
        </p:nvSpPr>
        <p:spPr>
          <a:xfrm rot="10800000">
            <a:off x="-3" y="1892825"/>
            <a:ext cx="1070774" cy="571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456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2000" cy="6858000"/>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anchor="t">
            <a:noAutofit/>
          </a:bodyPr>
          <a:lstStyle>
            <a:lvl1pPr algn="ctr">
              <a:defRPr/>
            </a:lvl1pPr>
          </a:lstStyle>
          <a:p>
            <a:r>
              <a:rPr lang="en-US" dirty="0"/>
              <a:t>Click to add photo</a:t>
            </a:r>
          </a:p>
        </p:txBody>
      </p:sp>
      <p:sp>
        <p:nvSpPr>
          <p:cNvPr id="2" name="Titl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5" y="1095508"/>
            <a:ext cx="4606535" cy="3936931"/>
          </a:xfrm>
          <a:solidFill>
            <a:srgbClr val="4E768E"/>
          </a:solidFill>
        </p:spPr>
        <p:txBody>
          <a:bodyPr rIns="365760" anchor="b"/>
          <a:lstStyle>
            <a:lvl1pPr marL="365760">
              <a:lnSpc>
                <a:spcPct val="100000"/>
              </a:lnSpc>
              <a:spcBef>
                <a:spcPts val="1000"/>
              </a:spcBef>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D1784D33-9C88-49E6-8F90-05148C5496F5}"/>
              </a:ext>
            </a:extLst>
          </p:cNvPr>
          <p:cNvSpPr>
            <a:spLocks noGrp="1"/>
          </p:cNvSpPr>
          <p:nvPr>
            <p:ph type="body" sz="quarter" idx="14"/>
          </p:nvPr>
        </p:nvSpPr>
        <p:spPr>
          <a:xfrm>
            <a:off x="-1726" y="5032439"/>
            <a:ext cx="4606535" cy="1079962"/>
          </a:xfrm>
          <a:solidFill>
            <a:srgbClr val="90C1DF"/>
          </a:solidFill>
        </p:spPr>
        <p:txBody>
          <a:bodyPr anchor="ctr"/>
          <a:lstStyle>
            <a:lvl1pPr marL="365760">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Footer Placeholder 4">
            <a:extLst>
              <a:ext uri="{FF2B5EF4-FFF2-40B4-BE49-F238E27FC236}">
                <a16:creationId xmlns:a16="http://schemas.microsoft.com/office/drawing/2014/main" id="{5CD820E0-0083-439B-A9DE-C3DEA1DEA851}"/>
              </a:ext>
            </a:extLst>
          </p:cNvPr>
          <p:cNvSpPr>
            <a:spLocks noGrp="1"/>
          </p:cNvSpPr>
          <p:nvPr>
            <p:ph type="ftr" sz="quarter" idx="11"/>
          </p:nvPr>
        </p:nvSpPr>
        <p:spPr>
          <a:xfrm>
            <a:off x="855388" y="6309360"/>
            <a:ext cx="6007691"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26" name="Date Placeholder 3">
            <a:extLst>
              <a:ext uri="{FF2B5EF4-FFF2-40B4-BE49-F238E27FC236}">
                <a16:creationId xmlns:a16="http://schemas.microsoft.com/office/drawing/2014/main" id="{D8A8D931-E01B-43C0-806F-2413BF5938FC}"/>
              </a:ext>
            </a:extLst>
          </p:cNvPr>
          <p:cNvSpPr>
            <a:spLocks noGrp="1"/>
          </p:cNvSpPr>
          <p:nvPr>
            <p:ph type="dt" sz="half" idx="10"/>
          </p:nvPr>
        </p:nvSpPr>
        <p:spPr>
          <a:xfrm>
            <a:off x="8197353" y="6309360"/>
            <a:ext cx="2151134" cy="457200"/>
          </a:xfrm>
        </p:spPr>
        <p:txBody>
          <a:bodyPr/>
          <a:lstStyle>
            <a:lvl1pPr>
              <a:defRPr>
                <a:solidFill>
                  <a:schemeClr val="bg1"/>
                </a:solidFill>
                <a:effectLst>
                  <a:outerShdw blurRad="38100" dist="38100" dir="2700000" algn="tl">
                    <a:srgbClr val="000000">
                      <a:alpha val="43137"/>
                    </a:srgbClr>
                  </a:outerShdw>
                </a:effectLst>
              </a:defRPr>
            </a:lvl1pPr>
          </a:lstStyle>
          <a:p>
            <a:fld id="{C150E1EA-44FA-4D89-855F-C0B34F87238D}" type="datetime1">
              <a:rPr lang="en-US" smtClean="0"/>
              <a:pPr/>
              <a:t>5/21/2025</a:t>
            </a:fld>
            <a:endParaRPr lang="en-US" dirty="0"/>
          </a:p>
        </p:txBody>
      </p:sp>
      <p:sp>
        <p:nvSpPr>
          <p:cNvPr id="27" name="Slide Number Placeholder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9202" y="6309360"/>
            <a:ext cx="979879" cy="457200"/>
          </a:xfrm>
        </p:spPr>
        <p:txBody>
          <a:bodyPr/>
          <a:lstStyle>
            <a:lvl1pP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1118" y="0"/>
            <a:ext cx="64008"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7931588"/>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F91A3C-7ABB-4E5E-B04F-29DB072AE13C}"/>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EB9AABE-3FBC-4E64-8672-D073D4A3F41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8FF13AE-FEBF-40A1-A799-6EB275CBBCB5}"/>
              </a:ext>
            </a:extLst>
          </p:cNvPr>
          <p:cNvSpPr/>
          <p:nvPr userDrawn="1"/>
        </p:nvSpPr>
        <p:spPr>
          <a:xfrm>
            <a:off x="0" y="4724838"/>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30" name="Rectangle 29">
            <a:extLst>
              <a:ext uri="{FF2B5EF4-FFF2-40B4-BE49-F238E27FC236}">
                <a16:creationId xmlns:a16="http://schemas.microsoft.com/office/drawing/2014/main" id="{67B21770-EBB9-4C73-BE13-26901F3CC9FB}"/>
              </a:ext>
            </a:extLst>
          </p:cNvPr>
          <p:cNvSpPr/>
          <p:nvPr userDrawn="1"/>
        </p:nvSpPr>
        <p:spPr>
          <a:xfrm>
            <a:off x="-1" y="4790620"/>
            <a:ext cx="1006766"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172AFA4-5141-4F0F-B9F6-0BE3ADBED218}"/>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ooter Placeholder 4">
            <a:extLst>
              <a:ext uri="{FF2B5EF4-FFF2-40B4-BE49-F238E27FC236}">
                <a16:creationId xmlns:a16="http://schemas.microsoft.com/office/drawing/2014/main" id="{41DE758B-03CF-48F8-BCBE-AD97B70428DF}"/>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34" name="Date Placeholder 3">
            <a:extLst>
              <a:ext uri="{FF2B5EF4-FFF2-40B4-BE49-F238E27FC236}">
                <a16:creationId xmlns:a16="http://schemas.microsoft.com/office/drawing/2014/main" id="{1640606E-041A-4385-96D7-3C6E775E3FA4}"/>
              </a:ext>
            </a:extLst>
          </p:cNvPr>
          <p:cNvSpPr>
            <a:spLocks noGrp="1"/>
          </p:cNvSpPr>
          <p:nvPr>
            <p:ph type="dt" sz="half" idx="10"/>
          </p:nvPr>
        </p:nvSpPr>
        <p:spPr>
          <a:xfrm>
            <a:off x="8202168" y="6309360"/>
            <a:ext cx="2148840" cy="457200"/>
          </a:xfrm>
        </p:spPr>
        <p:txBody>
          <a:bodyPr/>
          <a:lstStyle/>
          <a:p>
            <a:fld id="{CC5D4559-6AE3-461A-A02E-915BACCC2124}" type="datetime1">
              <a:rPr lang="en-US" smtClean="0"/>
              <a:t>5/21/2025</a:t>
            </a:fld>
            <a:endParaRPr lang="en-US" dirty="0"/>
          </a:p>
        </p:txBody>
      </p:sp>
      <p:sp>
        <p:nvSpPr>
          <p:cNvPr id="35" name="Slide Number Placeholder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24" name="Picture Placeholder 11">
            <a:extLst>
              <a:ext uri="{FF2B5EF4-FFF2-40B4-BE49-F238E27FC236}">
                <a16:creationId xmlns:a16="http://schemas.microsoft.com/office/drawing/2014/main" id="{F0EE079C-10D4-4C0C-8F48-80E71610057B}"/>
              </a:ext>
            </a:extLst>
          </p:cNvPr>
          <p:cNvSpPr>
            <a:spLocks noGrp="1"/>
          </p:cNvSpPr>
          <p:nvPr>
            <p:ph type="pic" sz="quarter" idx="14"/>
          </p:nvPr>
        </p:nvSpPr>
        <p:spPr>
          <a:xfrm>
            <a:off x="1791431" y="908329"/>
            <a:ext cx="2029968" cy="2029968"/>
          </a:xfrm>
          <a:prstGeom prst="rect">
            <a:avLst/>
          </a:prstGeom>
        </p:spPr>
        <p:txBody>
          <a:bodyPr/>
          <a:lstStyle>
            <a:lvl1pPr algn="ctr">
              <a:defRPr/>
            </a:lvl1pPr>
          </a:lstStyle>
          <a:p>
            <a:r>
              <a:rPr lang="en-US"/>
              <a:t>Click icon to add picture</a:t>
            </a:r>
          </a:p>
        </p:txBody>
      </p:sp>
      <p:sp>
        <p:nvSpPr>
          <p:cNvPr id="25" name="Picture Placeholder 11">
            <a:extLst>
              <a:ext uri="{FF2B5EF4-FFF2-40B4-BE49-F238E27FC236}">
                <a16:creationId xmlns:a16="http://schemas.microsoft.com/office/drawing/2014/main" id="{EF9D7489-BAB3-49B7-B83B-9F6131DC9D62}"/>
              </a:ext>
            </a:extLst>
          </p:cNvPr>
          <p:cNvSpPr>
            <a:spLocks noGrp="1"/>
          </p:cNvSpPr>
          <p:nvPr>
            <p:ph type="pic" sz="quarter" idx="15"/>
          </p:nvPr>
        </p:nvSpPr>
        <p:spPr>
          <a:xfrm>
            <a:off x="4334461" y="908329"/>
            <a:ext cx="2029968" cy="2029968"/>
          </a:xfrm>
          <a:prstGeom prst="rect">
            <a:avLst/>
          </a:prstGeom>
        </p:spPr>
        <p:txBody>
          <a:bodyPr/>
          <a:lstStyle>
            <a:lvl1pPr algn="ctr">
              <a:defRPr/>
            </a:lvl1pPr>
          </a:lstStyle>
          <a:p>
            <a:r>
              <a:rPr lang="en-US"/>
              <a:t>Click icon to add picture</a:t>
            </a:r>
            <a:endParaRPr lang="en-US" dirty="0"/>
          </a:p>
        </p:txBody>
      </p:sp>
      <p:sp>
        <p:nvSpPr>
          <p:cNvPr id="26" name="Picture Placeholder 11">
            <a:extLst>
              <a:ext uri="{FF2B5EF4-FFF2-40B4-BE49-F238E27FC236}">
                <a16:creationId xmlns:a16="http://schemas.microsoft.com/office/drawing/2014/main" id="{BC0EEF5C-B219-4286-B517-426EDF4EAF50}"/>
              </a:ext>
            </a:extLst>
          </p:cNvPr>
          <p:cNvSpPr>
            <a:spLocks noGrp="1"/>
          </p:cNvSpPr>
          <p:nvPr>
            <p:ph type="pic" sz="quarter" idx="16"/>
          </p:nvPr>
        </p:nvSpPr>
        <p:spPr>
          <a:xfrm>
            <a:off x="6877491" y="908329"/>
            <a:ext cx="2029968" cy="2029968"/>
          </a:xfrm>
          <a:prstGeom prst="rect">
            <a:avLst/>
          </a:prstGeom>
        </p:spPr>
        <p:txBody>
          <a:bodyPr/>
          <a:lstStyle>
            <a:lvl1pPr algn="ctr">
              <a:defRPr/>
            </a:lvl1pPr>
          </a:lstStyle>
          <a:p>
            <a:r>
              <a:rPr lang="en-US"/>
              <a:t>Click icon to add picture</a:t>
            </a:r>
          </a:p>
        </p:txBody>
      </p:sp>
      <p:sp>
        <p:nvSpPr>
          <p:cNvPr id="32" name="Picture Placeholder 11">
            <a:extLst>
              <a:ext uri="{FF2B5EF4-FFF2-40B4-BE49-F238E27FC236}">
                <a16:creationId xmlns:a16="http://schemas.microsoft.com/office/drawing/2014/main" id="{66462103-08B6-4C6F-88CC-03FF546261B3}"/>
              </a:ext>
            </a:extLst>
          </p:cNvPr>
          <p:cNvSpPr>
            <a:spLocks noGrp="1"/>
          </p:cNvSpPr>
          <p:nvPr>
            <p:ph type="pic" sz="quarter" idx="17"/>
          </p:nvPr>
        </p:nvSpPr>
        <p:spPr>
          <a:xfrm>
            <a:off x="9420521" y="908329"/>
            <a:ext cx="2029968" cy="2029968"/>
          </a:xfrm>
          <a:prstGeom prst="rect">
            <a:avLst/>
          </a:prstGeom>
        </p:spPr>
        <p:txBody>
          <a:bodyPr/>
          <a:lstStyle>
            <a:lvl1pPr algn="ctr">
              <a:defRPr/>
            </a:lvl1pPr>
          </a:lstStyle>
          <a:p>
            <a:r>
              <a:rPr lang="en-US"/>
              <a:t>Click icon to add picture</a:t>
            </a:r>
            <a:endParaRPr lang="en-US" dirty="0"/>
          </a:p>
        </p:txBody>
      </p:sp>
      <p:sp>
        <p:nvSpPr>
          <p:cNvPr id="36" name="Text Placeholder 20">
            <a:extLst>
              <a:ext uri="{FF2B5EF4-FFF2-40B4-BE49-F238E27FC236}">
                <a16:creationId xmlns:a16="http://schemas.microsoft.com/office/drawing/2014/main" id="{278BA700-11E2-4D8A-A0C6-7CE3C00EC78A}"/>
              </a:ext>
            </a:extLst>
          </p:cNvPr>
          <p:cNvSpPr>
            <a:spLocks noGrp="1"/>
          </p:cNvSpPr>
          <p:nvPr>
            <p:ph type="body" sz="quarter" idx="18" hasCustomPrompt="1"/>
          </p:nvPr>
        </p:nvSpPr>
        <p:spPr>
          <a:xfrm>
            <a:off x="179143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7" name="Text Placeholder 22">
            <a:extLst>
              <a:ext uri="{FF2B5EF4-FFF2-40B4-BE49-F238E27FC236}">
                <a16:creationId xmlns:a16="http://schemas.microsoft.com/office/drawing/2014/main" id="{F5914669-6EB5-485E-AB8B-3A2E4F171886}"/>
              </a:ext>
            </a:extLst>
          </p:cNvPr>
          <p:cNvSpPr>
            <a:spLocks noGrp="1"/>
          </p:cNvSpPr>
          <p:nvPr>
            <p:ph type="body" sz="quarter" idx="19" hasCustomPrompt="1"/>
          </p:nvPr>
        </p:nvSpPr>
        <p:spPr>
          <a:xfrm>
            <a:off x="1791431" y="3365169"/>
            <a:ext cx="2029968" cy="274320"/>
          </a:xfrm>
        </p:spPr>
        <p:txBody>
          <a:bodyPr anchor="ctr">
            <a:noAutofit/>
          </a:bodyPr>
          <a:lstStyle>
            <a:lvl1pPr marL="0" indent="0" algn="ctr">
              <a:lnSpc>
                <a:spcPct val="100000"/>
              </a:lnSpc>
              <a:spcBef>
                <a:spcPts val="0"/>
              </a:spcBef>
              <a:spcAft>
                <a:spcPts val="0"/>
              </a:spcAft>
              <a:buNone/>
              <a:defRPr lang="en-US" sz="1600" b="0" kern="1200" spc="20" dirty="0">
                <a:solidFill>
                  <a:schemeClr val="tx1"/>
                </a:solidFill>
                <a:latin typeface="+mn-lt"/>
                <a:ea typeface="+mn-ea"/>
                <a:cs typeface="+mn-cs"/>
              </a:defRPr>
            </a:lvl1pPr>
          </a:lstStyle>
          <a:p>
            <a:pPr lvl="0"/>
            <a:r>
              <a:rPr lang="en-US" dirty="0"/>
              <a:t>Title</a:t>
            </a:r>
          </a:p>
        </p:txBody>
      </p:sp>
      <p:sp>
        <p:nvSpPr>
          <p:cNvPr id="38" name="Text Placeholder 20">
            <a:extLst>
              <a:ext uri="{FF2B5EF4-FFF2-40B4-BE49-F238E27FC236}">
                <a16:creationId xmlns:a16="http://schemas.microsoft.com/office/drawing/2014/main" id="{59BCC58C-2434-490A-8749-D8311B9025F8}"/>
              </a:ext>
            </a:extLst>
          </p:cNvPr>
          <p:cNvSpPr>
            <a:spLocks noGrp="1"/>
          </p:cNvSpPr>
          <p:nvPr>
            <p:ph type="body" sz="quarter" idx="20" hasCustomPrompt="1"/>
          </p:nvPr>
        </p:nvSpPr>
        <p:spPr>
          <a:xfrm>
            <a:off x="433446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9" name="Text Placeholder 22">
            <a:extLst>
              <a:ext uri="{FF2B5EF4-FFF2-40B4-BE49-F238E27FC236}">
                <a16:creationId xmlns:a16="http://schemas.microsoft.com/office/drawing/2014/main" id="{8FD90DAF-BAFA-4B9E-A682-AD69AEC3ABF0}"/>
              </a:ext>
            </a:extLst>
          </p:cNvPr>
          <p:cNvSpPr>
            <a:spLocks noGrp="1"/>
          </p:cNvSpPr>
          <p:nvPr>
            <p:ph type="body" sz="quarter" idx="21" hasCustomPrompt="1"/>
          </p:nvPr>
        </p:nvSpPr>
        <p:spPr>
          <a:xfrm>
            <a:off x="433446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
        <p:nvSpPr>
          <p:cNvPr id="40" name="Text Placeholder 20">
            <a:extLst>
              <a:ext uri="{FF2B5EF4-FFF2-40B4-BE49-F238E27FC236}">
                <a16:creationId xmlns:a16="http://schemas.microsoft.com/office/drawing/2014/main" id="{5E3B0A9D-DD75-43E3-A689-283E65DF3F6D}"/>
              </a:ext>
            </a:extLst>
          </p:cNvPr>
          <p:cNvSpPr>
            <a:spLocks noGrp="1"/>
          </p:cNvSpPr>
          <p:nvPr>
            <p:ph type="body" sz="quarter" idx="22" hasCustomPrompt="1"/>
          </p:nvPr>
        </p:nvSpPr>
        <p:spPr>
          <a:xfrm>
            <a:off x="687749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1" name="Text Placeholder 22">
            <a:extLst>
              <a:ext uri="{FF2B5EF4-FFF2-40B4-BE49-F238E27FC236}">
                <a16:creationId xmlns:a16="http://schemas.microsoft.com/office/drawing/2014/main" id="{EA0EDFB3-D33B-471A-B50B-93FB68524152}"/>
              </a:ext>
            </a:extLst>
          </p:cNvPr>
          <p:cNvSpPr>
            <a:spLocks noGrp="1"/>
          </p:cNvSpPr>
          <p:nvPr>
            <p:ph type="body" sz="quarter" idx="23" hasCustomPrompt="1"/>
          </p:nvPr>
        </p:nvSpPr>
        <p:spPr>
          <a:xfrm>
            <a:off x="6877491" y="3365169"/>
            <a:ext cx="2029968" cy="274320"/>
          </a:xfrm>
        </p:spPr>
        <p:txBody>
          <a:bodyPr anchor="ctr">
            <a:noAutofit/>
          </a:bodyPr>
          <a:lstStyle>
            <a:lvl1pPr marL="0" indent="0" algn="ctr">
              <a:lnSpc>
                <a:spcPct val="100000"/>
              </a:lnSpc>
              <a:spcBef>
                <a:spcPts val="0"/>
              </a:spcBef>
              <a:spcAft>
                <a:spcPts val="672"/>
              </a:spcAft>
              <a:buNone/>
              <a:defRPr lang="en-US" sz="1600" b="0" kern="1200" spc="20" dirty="0">
                <a:solidFill>
                  <a:schemeClr val="tx1"/>
                </a:solidFill>
                <a:latin typeface="+mn-lt"/>
                <a:ea typeface="+mn-ea"/>
                <a:cs typeface="+mn-cs"/>
              </a:defRPr>
            </a:lvl1pPr>
          </a:lstStyle>
          <a:p>
            <a:pPr lvl="0"/>
            <a:r>
              <a:rPr lang="en-US" dirty="0"/>
              <a:t>Title</a:t>
            </a:r>
          </a:p>
        </p:txBody>
      </p:sp>
      <p:sp>
        <p:nvSpPr>
          <p:cNvPr id="42" name="Text Placeholder 20">
            <a:extLst>
              <a:ext uri="{FF2B5EF4-FFF2-40B4-BE49-F238E27FC236}">
                <a16:creationId xmlns:a16="http://schemas.microsoft.com/office/drawing/2014/main" id="{39A96C54-26D5-4B10-A345-F6C034F2E707}"/>
              </a:ext>
            </a:extLst>
          </p:cNvPr>
          <p:cNvSpPr>
            <a:spLocks noGrp="1"/>
          </p:cNvSpPr>
          <p:nvPr>
            <p:ph type="body" sz="quarter" idx="24" hasCustomPrompt="1"/>
          </p:nvPr>
        </p:nvSpPr>
        <p:spPr>
          <a:xfrm>
            <a:off x="942052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3" name="Text Placeholder 22">
            <a:extLst>
              <a:ext uri="{FF2B5EF4-FFF2-40B4-BE49-F238E27FC236}">
                <a16:creationId xmlns:a16="http://schemas.microsoft.com/office/drawing/2014/main" id="{4316B0AE-245F-4164-BF74-B514BA424CB5}"/>
              </a:ext>
            </a:extLst>
          </p:cNvPr>
          <p:cNvSpPr>
            <a:spLocks noGrp="1"/>
          </p:cNvSpPr>
          <p:nvPr>
            <p:ph type="body" sz="quarter" idx="25" hasCustomPrompt="1"/>
          </p:nvPr>
        </p:nvSpPr>
        <p:spPr>
          <a:xfrm>
            <a:off x="942052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672599757"/>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4838"/>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0620"/>
            <a:ext cx="1006766"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2168" y="6309360"/>
            <a:ext cx="2148840" cy="457200"/>
          </a:xfrm>
        </p:spPr>
        <p:txBody>
          <a:bodyPr/>
          <a:lstStyle/>
          <a:p>
            <a:fld id="{CC5D4559-6AE3-461A-A02E-915BACCC2124}" type="datetime1">
              <a:rPr lang="en-US" smtClean="0"/>
              <a:t>5/21/2025</a:t>
            </a:fld>
            <a:endParaRPr lang="en-US" dirty="0"/>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6689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dirty="0"/>
              <a:t>Click to edit Master title style</a:t>
            </a:r>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76671" y="6309360"/>
            <a:ext cx="454961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AAE613A3-7427-4A9A-9B2A-23B005FA5F48}" type="datetime1">
              <a:rPr lang="en-US" smtClean="0"/>
              <a:t>5/21/2025</a:t>
            </a:fld>
            <a:endParaRPr lang="en-US" dirty="0"/>
          </a:p>
        </p:txBody>
      </p:sp>
      <p:sp>
        <p:nvSpPr>
          <p:cNvPr id="5" name="Footer Placeholder 4"/>
          <p:cNvSpPr>
            <a:spLocks noGrp="1"/>
          </p:cNvSpPr>
          <p:nvPr>
            <p:ph type="ftr" sz="quarter" idx="3"/>
          </p:nvPr>
        </p:nvSpPr>
        <p:spPr>
          <a:xfrm>
            <a:off x="642918"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Presentation Title</a:t>
            </a:r>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29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2130804" y="925351"/>
            <a:ext cx="10061196" cy="1901740"/>
          </a:xfrm>
        </p:spPr>
        <p:txBody>
          <a:bodyPr vert="horz" lIns="109728" tIns="109728" rIns="109728" bIns="91440" rtlCol="0" anchor="ctr">
            <a:normAutofit/>
          </a:bodyPr>
          <a:lstStyle/>
          <a:p>
            <a:r>
              <a:rPr lang="en-US" sz="1600" cap="none" spc="20" dirty="0"/>
              <a:t>State of Nevada</a:t>
            </a:r>
            <a:br>
              <a:rPr lang="en-US" sz="2000" cap="none" spc="20" dirty="0"/>
            </a:br>
            <a:r>
              <a:rPr lang="en-US" sz="2000" cap="none" spc="20" dirty="0"/>
              <a:t>DIVISION OF INDUSTRIAL RELATIONS</a:t>
            </a:r>
            <a:br>
              <a:rPr lang="en-US" sz="4200" cap="none" spc="20" dirty="0"/>
            </a:br>
            <a:r>
              <a:rPr lang="en-US" sz="4200" cap="none" spc="20" dirty="0"/>
              <a:t>WORKERS’ COMPENSATION SECTION</a:t>
            </a:r>
          </a:p>
        </p:txBody>
      </p:sp>
      <p:sp>
        <p:nvSpPr>
          <p:cNvPr id="8" name="Subtitle 7">
            <a:extLst>
              <a:ext uri="{FF2B5EF4-FFF2-40B4-BE49-F238E27FC236}">
                <a16:creationId xmlns:a16="http://schemas.microsoft.com/office/drawing/2014/main" id="{4B0552E2-3F84-4A73-A16B-C54043C663D5}"/>
              </a:ext>
            </a:extLst>
          </p:cNvPr>
          <p:cNvSpPr>
            <a:spLocks noGrp="1"/>
          </p:cNvSpPr>
          <p:nvPr>
            <p:ph type="subTitle" idx="1"/>
          </p:nvPr>
        </p:nvSpPr>
        <p:spPr>
          <a:xfrm>
            <a:off x="2204730" y="3306109"/>
            <a:ext cx="9635955" cy="1772050"/>
          </a:xfrm>
        </p:spPr>
        <p:txBody>
          <a:bodyPr vert="horz" lIns="109728" tIns="109728" rIns="109728" bIns="91440" rtlCol="0" anchor="t">
            <a:normAutofit fontScale="85000" lnSpcReduction="20000"/>
          </a:bodyPr>
          <a:lstStyle/>
          <a:p>
            <a:pPr>
              <a:lnSpc>
                <a:spcPct val="120000"/>
              </a:lnSpc>
              <a:spcBef>
                <a:spcPts val="0"/>
              </a:spcBef>
            </a:pPr>
            <a:r>
              <a:rPr lang="en-US" sz="4700" b="1" spc="0" dirty="0"/>
              <a:t>CARDS 301A: Electronic D-35 for Physicians and Chiropractic Physicians</a:t>
            </a:r>
          </a:p>
          <a:p>
            <a:pPr>
              <a:lnSpc>
                <a:spcPct val="120000"/>
              </a:lnSpc>
              <a:spcBef>
                <a:spcPts val="0"/>
              </a:spcBef>
            </a:pPr>
            <a:r>
              <a:rPr lang="en-US" spc="0" dirty="0"/>
              <a:t>(Claims and Regulatory Data System)</a:t>
            </a:r>
          </a:p>
        </p:txBody>
      </p:sp>
      <p:pic>
        <p:nvPicPr>
          <p:cNvPr id="3" name="Picture 2" descr="A picture containing text, outdoor, sign, ceramic ware&#10;&#10;Description automatically generated">
            <a:extLst>
              <a:ext uri="{FF2B5EF4-FFF2-40B4-BE49-F238E27FC236}">
                <a16:creationId xmlns:a16="http://schemas.microsoft.com/office/drawing/2014/main" id="{D549654D-D593-9E14-E4B4-404E9BF7463E}"/>
              </a:ext>
            </a:extLst>
          </p:cNvPr>
          <p:cNvPicPr>
            <a:picLocks noChangeAspect="1"/>
          </p:cNvPicPr>
          <p:nvPr/>
        </p:nvPicPr>
        <p:blipFill>
          <a:blip r:embed="rId2"/>
          <a:stretch>
            <a:fillRect/>
          </a:stretch>
        </p:blipFill>
        <p:spPr>
          <a:xfrm>
            <a:off x="274000" y="1190343"/>
            <a:ext cx="1516700" cy="1485748"/>
          </a:xfrm>
          <a:prstGeom prst="rect">
            <a:avLst/>
          </a:prstGeom>
        </p:spPr>
      </p:pic>
    </p:spTree>
    <p:extLst>
      <p:ext uri="{BB962C8B-B14F-4D97-AF65-F5344CB8AC3E}">
        <p14:creationId xmlns:p14="http://schemas.microsoft.com/office/powerpoint/2010/main" val="311154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02129" y="587849"/>
            <a:ext cx="10013709" cy="1030360"/>
          </a:xfrm>
        </p:spPr>
        <p:txBody>
          <a:bodyPr>
            <a:normAutofit fontScale="90000"/>
          </a:bodyPr>
          <a:lstStyle/>
          <a:p>
            <a:r>
              <a:rPr lang="en-US" sz="4400" dirty="0"/>
              <a:t>D-35 WORD DOC</a:t>
            </a:r>
          </a:p>
        </p:txBody>
      </p:sp>
      <p:pic>
        <p:nvPicPr>
          <p:cNvPr id="5" name="Picture 4">
            <a:extLst>
              <a:ext uri="{FF2B5EF4-FFF2-40B4-BE49-F238E27FC236}">
                <a16:creationId xmlns:a16="http://schemas.microsoft.com/office/drawing/2014/main" id="{BBFFCE79-4984-8633-7E98-A6FE7C743895}"/>
              </a:ext>
            </a:extLst>
          </p:cNvPr>
          <p:cNvPicPr>
            <a:picLocks noChangeAspect="1"/>
          </p:cNvPicPr>
          <p:nvPr/>
        </p:nvPicPr>
        <p:blipFill>
          <a:blip r:embed="rId2"/>
          <a:stretch>
            <a:fillRect/>
          </a:stretch>
        </p:blipFill>
        <p:spPr>
          <a:xfrm>
            <a:off x="4029072" y="2103093"/>
            <a:ext cx="4265881" cy="4561005"/>
          </a:xfrm>
          <a:prstGeom prst="rect">
            <a:avLst/>
          </a:prstGeom>
          <a:ln>
            <a:solidFill>
              <a:schemeClr val="tx1"/>
            </a:solidFill>
          </a:ln>
        </p:spPr>
      </p:pic>
      <p:sp>
        <p:nvSpPr>
          <p:cNvPr id="8" name="Text Placeholder 2">
            <a:extLst>
              <a:ext uri="{FF2B5EF4-FFF2-40B4-BE49-F238E27FC236}">
                <a16:creationId xmlns:a16="http://schemas.microsoft.com/office/drawing/2014/main" id="{83873DFE-2A2E-8CA5-1AD6-190D8C7F89EF}"/>
              </a:ext>
            </a:extLst>
          </p:cNvPr>
          <p:cNvSpPr txBox="1">
            <a:spLocks/>
          </p:cNvSpPr>
          <p:nvPr/>
        </p:nvSpPr>
        <p:spPr>
          <a:xfrm>
            <a:off x="1359878" y="1346614"/>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ACCESSING THE WEBFORM</a:t>
            </a:r>
          </a:p>
        </p:txBody>
      </p:sp>
    </p:spTree>
    <p:extLst>
      <p:ext uri="{BB962C8B-B14F-4D97-AF65-F5344CB8AC3E}">
        <p14:creationId xmlns:p14="http://schemas.microsoft.com/office/powerpoint/2010/main" val="329081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02129" y="587849"/>
            <a:ext cx="10013709" cy="1030360"/>
          </a:xfrm>
        </p:spPr>
        <p:txBody>
          <a:bodyPr>
            <a:normAutofit fontScale="90000"/>
          </a:bodyPr>
          <a:lstStyle/>
          <a:p>
            <a:r>
              <a:rPr lang="en-US" sz="4400" dirty="0"/>
              <a:t>NAVIGATION</a:t>
            </a:r>
          </a:p>
        </p:txBody>
      </p:sp>
      <p:sp>
        <p:nvSpPr>
          <p:cNvPr id="8" name="Text Placeholder 2">
            <a:extLst>
              <a:ext uri="{FF2B5EF4-FFF2-40B4-BE49-F238E27FC236}">
                <a16:creationId xmlns:a16="http://schemas.microsoft.com/office/drawing/2014/main" id="{83873DFE-2A2E-8CA5-1AD6-190D8C7F89EF}"/>
              </a:ext>
            </a:extLst>
          </p:cNvPr>
          <p:cNvSpPr txBox="1">
            <a:spLocks/>
          </p:cNvSpPr>
          <p:nvPr/>
        </p:nvSpPr>
        <p:spPr>
          <a:xfrm>
            <a:off x="1359878" y="1364032"/>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RESPONDING TO A PPD RATING REQUEST</a:t>
            </a:r>
          </a:p>
        </p:txBody>
      </p:sp>
      <p:pic>
        <p:nvPicPr>
          <p:cNvPr id="3" name="Picture 2">
            <a:extLst>
              <a:ext uri="{FF2B5EF4-FFF2-40B4-BE49-F238E27FC236}">
                <a16:creationId xmlns:a16="http://schemas.microsoft.com/office/drawing/2014/main" id="{34FA4DB5-C9B6-F9AA-2C66-CFA03A56F281}"/>
              </a:ext>
            </a:extLst>
          </p:cNvPr>
          <p:cNvPicPr>
            <a:picLocks noChangeAspect="1"/>
          </p:cNvPicPr>
          <p:nvPr/>
        </p:nvPicPr>
        <p:blipFill>
          <a:blip r:embed="rId2"/>
          <a:stretch>
            <a:fillRect/>
          </a:stretch>
        </p:blipFill>
        <p:spPr>
          <a:xfrm>
            <a:off x="1204476" y="3823868"/>
            <a:ext cx="10800945" cy="2891277"/>
          </a:xfrm>
          <a:prstGeom prst="rect">
            <a:avLst/>
          </a:prstGeom>
          <a:ln>
            <a:solidFill>
              <a:schemeClr val="accent4"/>
            </a:solidFill>
          </a:ln>
        </p:spPr>
      </p:pic>
      <p:sp>
        <p:nvSpPr>
          <p:cNvPr id="4" name="Text Placeholder 1">
            <a:extLst>
              <a:ext uri="{FF2B5EF4-FFF2-40B4-BE49-F238E27FC236}">
                <a16:creationId xmlns:a16="http://schemas.microsoft.com/office/drawing/2014/main" id="{FFA27D3D-BF83-FC36-593B-08E2834B0046}"/>
              </a:ext>
            </a:extLst>
          </p:cNvPr>
          <p:cNvSpPr txBox="1">
            <a:spLocks/>
          </p:cNvSpPr>
          <p:nvPr/>
        </p:nvSpPr>
        <p:spPr>
          <a:xfrm>
            <a:off x="1277579" y="1963183"/>
            <a:ext cx="10654741" cy="19905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latin typeface="Aptos" panose="020B0004020202020204" pitchFamily="34" charset="0"/>
              </a:rPr>
              <a:t>Once you have been notified that you have been requested as a rating physician or practitioner, you can view the request in the PPD Rating Table under the PPD Rating Process Tab. The PPD transaction will have a New Request Status. If you believe that you are unable to complete the rating or are ineligible to complete the rating, you can select the Decline/Mark As Ineligible action. This action will bring you to the Request Decision Webform.</a:t>
            </a:r>
          </a:p>
        </p:txBody>
      </p:sp>
      <p:sp>
        <p:nvSpPr>
          <p:cNvPr id="6" name="Oval 5">
            <a:extLst>
              <a:ext uri="{FF2B5EF4-FFF2-40B4-BE49-F238E27FC236}">
                <a16:creationId xmlns:a16="http://schemas.microsoft.com/office/drawing/2014/main" id="{47D81F8D-B559-519A-DB3D-4F829680E7FE}"/>
              </a:ext>
            </a:extLst>
          </p:cNvPr>
          <p:cNvSpPr/>
          <p:nvPr/>
        </p:nvSpPr>
        <p:spPr>
          <a:xfrm>
            <a:off x="10096370" y="5875340"/>
            <a:ext cx="2043380" cy="52660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61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02129" y="587849"/>
            <a:ext cx="10013709" cy="1030360"/>
          </a:xfrm>
        </p:spPr>
        <p:txBody>
          <a:bodyPr>
            <a:normAutofit fontScale="90000"/>
          </a:bodyPr>
          <a:lstStyle/>
          <a:p>
            <a:r>
              <a:rPr lang="en-US" sz="4400" dirty="0"/>
              <a:t>REQUEST DECISION WEBFORM</a:t>
            </a:r>
          </a:p>
        </p:txBody>
      </p:sp>
      <p:sp>
        <p:nvSpPr>
          <p:cNvPr id="8" name="Text Placeholder 2">
            <a:extLst>
              <a:ext uri="{FF2B5EF4-FFF2-40B4-BE49-F238E27FC236}">
                <a16:creationId xmlns:a16="http://schemas.microsoft.com/office/drawing/2014/main" id="{83873DFE-2A2E-8CA5-1AD6-190D8C7F89EF}"/>
              </a:ext>
            </a:extLst>
          </p:cNvPr>
          <p:cNvSpPr txBox="1">
            <a:spLocks/>
          </p:cNvSpPr>
          <p:nvPr/>
        </p:nvSpPr>
        <p:spPr>
          <a:xfrm>
            <a:off x="1359878" y="1364032"/>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RESPONDING TO A PPD RATING REQUEST</a:t>
            </a:r>
          </a:p>
        </p:txBody>
      </p:sp>
      <p:pic>
        <p:nvPicPr>
          <p:cNvPr id="5" name="Picture 4">
            <a:extLst>
              <a:ext uri="{FF2B5EF4-FFF2-40B4-BE49-F238E27FC236}">
                <a16:creationId xmlns:a16="http://schemas.microsoft.com/office/drawing/2014/main" id="{B88B27C0-C667-3A98-E25F-F178BE243BA3}"/>
              </a:ext>
            </a:extLst>
          </p:cNvPr>
          <p:cNvPicPr>
            <a:picLocks noChangeAspect="1"/>
          </p:cNvPicPr>
          <p:nvPr/>
        </p:nvPicPr>
        <p:blipFill>
          <a:blip r:embed="rId2"/>
          <a:stretch>
            <a:fillRect/>
          </a:stretch>
        </p:blipFill>
        <p:spPr>
          <a:xfrm>
            <a:off x="3544388" y="3106374"/>
            <a:ext cx="5677989" cy="3588987"/>
          </a:xfrm>
          <a:prstGeom prst="rect">
            <a:avLst/>
          </a:prstGeom>
          <a:ln>
            <a:solidFill>
              <a:schemeClr val="accent4"/>
            </a:solidFill>
          </a:ln>
        </p:spPr>
      </p:pic>
      <p:sp>
        <p:nvSpPr>
          <p:cNvPr id="7" name="Text Placeholder 1">
            <a:extLst>
              <a:ext uri="{FF2B5EF4-FFF2-40B4-BE49-F238E27FC236}">
                <a16:creationId xmlns:a16="http://schemas.microsoft.com/office/drawing/2014/main" id="{F0D45F6D-3936-16CB-1B13-4F545827F739}"/>
              </a:ext>
            </a:extLst>
          </p:cNvPr>
          <p:cNvSpPr txBox="1">
            <a:spLocks/>
          </p:cNvSpPr>
          <p:nvPr/>
        </p:nvSpPr>
        <p:spPr>
          <a:xfrm>
            <a:off x="1198415" y="1944816"/>
            <a:ext cx="10653951" cy="1402974"/>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latin typeface="Aptos" panose="020B0004020202020204" pitchFamily="34" charset="0"/>
              </a:rPr>
              <a:t>The Request Decision Webform will allow you to see information about the D-35 and submit a statement of decline or a statement of ineligibility. The form displays the submitted data from the D-35 webform to help inform your decision. </a:t>
            </a:r>
          </a:p>
        </p:txBody>
      </p:sp>
    </p:spTree>
    <p:extLst>
      <p:ext uri="{BB962C8B-B14F-4D97-AF65-F5344CB8AC3E}">
        <p14:creationId xmlns:p14="http://schemas.microsoft.com/office/powerpoint/2010/main" val="736252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02129" y="587849"/>
            <a:ext cx="10013709" cy="1030360"/>
          </a:xfrm>
        </p:spPr>
        <p:txBody>
          <a:bodyPr>
            <a:normAutofit fontScale="90000"/>
          </a:bodyPr>
          <a:lstStyle/>
          <a:p>
            <a:r>
              <a:rPr lang="en-US" sz="4400" dirty="0"/>
              <a:t>REQUEST DECISION WEBFORM</a:t>
            </a:r>
          </a:p>
        </p:txBody>
      </p:sp>
      <p:sp>
        <p:nvSpPr>
          <p:cNvPr id="8" name="Text Placeholder 2">
            <a:extLst>
              <a:ext uri="{FF2B5EF4-FFF2-40B4-BE49-F238E27FC236}">
                <a16:creationId xmlns:a16="http://schemas.microsoft.com/office/drawing/2014/main" id="{83873DFE-2A2E-8CA5-1AD6-190D8C7F89EF}"/>
              </a:ext>
            </a:extLst>
          </p:cNvPr>
          <p:cNvSpPr txBox="1">
            <a:spLocks/>
          </p:cNvSpPr>
          <p:nvPr/>
        </p:nvSpPr>
        <p:spPr>
          <a:xfrm>
            <a:off x="1359878" y="1364032"/>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RESPONDING TO A PPD RATING REQUEST</a:t>
            </a:r>
          </a:p>
        </p:txBody>
      </p:sp>
      <p:pic>
        <p:nvPicPr>
          <p:cNvPr id="3" name="Picture 2">
            <a:extLst>
              <a:ext uri="{FF2B5EF4-FFF2-40B4-BE49-F238E27FC236}">
                <a16:creationId xmlns:a16="http://schemas.microsoft.com/office/drawing/2014/main" id="{2748A9E5-A5A8-FA3A-82AA-BA7D636260A3}"/>
              </a:ext>
            </a:extLst>
          </p:cNvPr>
          <p:cNvPicPr>
            <a:picLocks noChangeAspect="1"/>
          </p:cNvPicPr>
          <p:nvPr/>
        </p:nvPicPr>
        <p:blipFill>
          <a:blip r:embed="rId2"/>
          <a:stretch>
            <a:fillRect/>
          </a:stretch>
        </p:blipFill>
        <p:spPr>
          <a:xfrm>
            <a:off x="1206430" y="3572316"/>
            <a:ext cx="10674230" cy="2697835"/>
          </a:xfrm>
          <a:prstGeom prst="rect">
            <a:avLst/>
          </a:prstGeom>
          <a:ln>
            <a:solidFill>
              <a:schemeClr val="accent4"/>
            </a:solidFill>
          </a:ln>
        </p:spPr>
      </p:pic>
      <p:sp>
        <p:nvSpPr>
          <p:cNvPr id="4" name="Text Placeholder 1">
            <a:extLst>
              <a:ext uri="{FF2B5EF4-FFF2-40B4-BE49-F238E27FC236}">
                <a16:creationId xmlns:a16="http://schemas.microsoft.com/office/drawing/2014/main" id="{D0946880-8651-C6D3-0590-14970714CCC6}"/>
              </a:ext>
            </a:extLst>
          </p:cNvPr>
          <p:cNvSpPr txBox="1">
            <a:spLocks/>
          </p:cNvSpPr>
          <p:nvPr/>
        </p:nvSpPr>
        <p:spPr>
          <a:xfrm>
            <a:off x="1397731" y="2161582"/>
            <a:ext cx="10358648" cy="1560458"/>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a:latin typeface="Aptos" panose="020B0004020202020204" pitchFamily="34" charset="0"/>
              </a:rPr>
              <a:t> You are required to select either one of the statements of ineligibility or the statement of decline before submitting the webform. Select the response that most accurately describes the reason you will not be performing the rating.</a:t>
            </a:r>
            <a:endParaRPr lang="en-US" sz="1600" b="0" dirty="0">
              <a:latin typeface="Aptos" panose="020B0004020202020204" pitchFamily="34" charset="0"/>
            </a:endParaRPr>
          </a:p>
        </p:txBody>
      </p:sp>
    </p:spTree>
    <p:extLst>
      <p:ext uri="{BB962C8B-B14F-4D97-AF65-F5344CB8AC3E}">
        <p14:creationId xmlns:p14="http://schemas.microsoft.com/office/powerpoint/2010/main" val="257550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02129" y="587849"/>
            <a:ext cx="10013709" cy="1030360"/>
          </a:xfrm>
        </p:spPr>
        <p:txBody>
          <a:bodyPr>
            <a:normAutofit fontScale="90000"/>
          </a:bodyPr>
          <a:lstStyle/>
          <a:p>
            <a:r>
              <a:rPr lang="en-US" sz="4400" dirty="0"/>
              <a:t>REQUEST DECISION WEBFORM</a:t>
            </a:r>
          </a:p>
        </p:txBody>
      </p:sp>
      <p:sp>
        <p:nvSpPr>
          <p:cNvPr id="8" name="Text Placeholder 2">
            <a:extLst>
              <a:ext uri="{FF2B5EF4-FFF2-40B4-BE49-F238E27FC236}">
                <a16:creationId xmlns:a16="http://schemas.microsoft.com/office/drawing/2014/main" id="{83873DFE-2A2E-8CA5-1AD6-190D8C7F89EF}"/>
              </a:ext>
            </a:extLst>
          </p:cNvPr>
          <p:cNvSpPr txBox="1">
            <a:spLocks/>
          </p:cNvSpPr>
          <p:nvPr/>
        </p:nvSpPr>
        <p:spPr>
          <a:xfrm>
            <a:off x="1359878" y="1364032"/>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RESPONDING TO A PPD RATING REQUEST</a:t>
            </a:r>
          </a:p>
        </p:txBody>
      </p:sp>
      <p:sp>
        <p:nvSpPr>
          <p:cNvPr id="5" name="Text Placeholder 1">
            <a:extLst>
              <a:ext uri="{FF2B5EF4-FFF2-40B4-BE49-F238E27FC236}">
                <a16:creationId xmlns:a16="http://schemas.microsoft.com/office/drawing/2014/main" id="{77EEDE3F-4B84-DADA-38DC-C022FF8439E3}"/>
              </a:ext>
            </a:extLst>
          </p:cNvPr>
          <p:cNvSpPr txBox="1">
            <a:spLocks/>
          </p:cNvSpPr>
          <p:nvPr/>
        </p:nvSpPr>
        <p:spPr>
          <a:xfrm>
            <a:off x="1223177" y="2205979"/>
            <a:ext cx="10672052" cy="944413"/>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latin typeface="Aptos" panose="020B0004020202020204" pitchFamily="34" charset="0"/>
              </a:rPr>
              <a:t>For PPD requests that are a Mutual Agreement, you will only be able to select an ineligibility reason on the Request Decision Webform. </a:t>
            </a:r>
          </a:p>
        </p:txBody>
      </p:sp>
      <p:pic>
        <p:nvPicPr>
          <p:cNvPr id="6" name="Picture 5">
            <a:extLst>
              <a:ext uri="{FF2B5EF4-FFF2-40B4-BE49-F238E27FC236}">
                <a16:creationId xmlns:a16="http://schemas.microsoft.com/office/drawing/2014/main" id="{D67898C6-1660-F19A-2504-BFB28CE14C30}"/>
              </a:ext>
            </a:extLst>
          </p:cNvPr>
          <p:cNvPicPr>
            <a:picLocks noChangeAspect="1"/>
          </p:cNvPicPr>
          <p:nvPr/>
        </p:nvPicPr>
        <p:blipFill>
          <a:blip r:embed="rId2"/>
          <a:stretch>
            <a:fillRect/>
          </a:stretch>
        </p:blipFill>
        <p:spPr>
          <a:xfrm>
            <a:off x="1259837" y="3078977"/>
            <a:ext cx="10635392" cy="3025732"/>
          </a:xfrm>
          <a:prstGeom prst="rect">
            <a:avLst/>
          </a:prstGeom>
          <a:ln>
            <a:solidFill>
              <a:schemeClr val="accent4"/>
            </a:solidFill>
          </a:ln>
        </p:spPr>
      </p:pic>
    </p:spTree>
    <p:extLst>
      <p:ext uri="{BB962C8B-B14F-4D97-AF65-F5344CB8AC3E}">
        <p14:creationId xmlns:p14="http://schemas.microsoft.com/office/powerpoint/2010/main" val="1004134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02129" y="587849"/>
            <a:ext cx="10445734" cy="1030360"/>
          </a:xfrm>
        </p:spPr>
        <p:txBody>
          <a:bodyPr>
            <a:noAutofit/>
          </a:bodyPr>
          <a:lstStyle/>
          <a:p>
            <a:r>
              <a:rPr lang="en-US" dirty="0"/>
              <a:t>WEBFORM SUBMISSIONS IN FILING HISTORY</a:t>
            </a:r>
          </a:p>
        </p:txBody>
      </p:sp>
      <p:sp>
        <p:nvSpPr>
          <p:cNvPr id="8" name="Text Placeholder 2">
            <a:extLst>
              <a:ext uri="{FF2B5EF4-FFF2-40B4-BE49-F238E27FC236}">
                <a16:creationId xmlns:a16="http://schemas.microsoft.com/office/drawing/2014/main" id="{83873DFE-2A2E-8CA5-1AD6-190D8C7F89EF}"/>
              </a:ext>
            </a:extLst>
          </p:cNvPr>
          <p:cNvSpPr txBox="1">
            <a:spLocks/>
          </p:cNvSpPr>
          <p:nvPr/>
        </p:nvSpPr>
        <p:spPr>
          <a:xfrm>
            <a:off x="1359878" y="1364032"/>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RESPONDING TO A PPD RATING REQUEST</a:t>
            </a:r>
          </a:p>
        </p:txBody>
      </p:sp>
      <p:sp>
        <p:nvSpPr>
          <p:cNvPr id="3" name="Text Placeholder 1">
            <a:extLst>
              <a:ext uri="{FF2B5EF4-FFF2-40B4-BE49-F238E27FC236}">
                <a16:creationId xmlns:a16="http://schemas.microsoft.com/office/drawing/2014/main" id="{0FAF67B4-3573-F4C5-0462-4E392465B4AE}"/>
              </a:ext>
            </a:extLst>
          </p:cNvPr>
          <p:cNvSpPr txBox="1">
            <a:spLocks/>
          </p:cNvSpPr>
          <p:nvPr/>
        </p:nvSpPr>
        <p:spPr>
          <a:xfrm>
            <a:off x="1302129" y="2151993"/>
            <a:ext cx="10445734" cy="1608646"/>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t>As webforms are submitted, they will be available to view in the Filing History tab on the dashboard. By selecting the submission, you will be able to see a view-only version of the webform. </a:t>
            </a:r>
          </a:p>
        </p:txBody>
      </p:sp>
      <p:pic>
        <p:nvPicPr>
          <p:cNvPr id="4" name="Picture 3">
            <a:extLst>
              <a:ext uri="{FF2B5EF4-FFF2-40B4-BE49-F238E27FC236}">
                <a16:creationId xmlns:a16="http://schemas.microsoft.com/office/drawing/2014/main" id="{174CBA8A-4F2C-4F5C-BDB8-3B5520A938A1}"/>
              </a:ext>
            </a:extLst>
          </p:cNvPr>
          <p:cNvPicPr>
            <a:picLocks noChangeAspect="1"/>
          </p:cNvPicPr>
          <p:nvPr/>
        </p:nvPicPr>
        <p:blipFill>
          <a:blip r:embed="rId2"/>
          <a:stretch>
            <a:fillRect/>
          </a:stretch>
        </p:blipFill>
        <p:spPr>
          <a:xfrm>
            <a:off x="1236617" y="3660870"/>
            <a:ext cx="10719881" cy="1999681"/>
          </a:xfrm>
          <a:prstGeom prst="rect">
            <a:avLst/>
          </a:prstGeom>
          <a:ln>
            <a:solidFill>
              <a:schemeClr val="accent4"/>
            </a:solidFill>
          </a:ln>
        </p:spPr>
      </p:pic>
    </p:spTree>
    <p:extLst>
      <p:ext uri="{BB962C8B-B14F-4D97-AF65-F5344CB8AC3E}">
        <p14:creationId xmlns:p14="http://schemas.microsoft.com/office/powerpoint/2010/main" val="1004229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871B56AA-0890-35B6-8161-0310C29C7203}"/>
              </a:ext>
            </a:extLst>
          </p:cNvPr>
          <p:cNvSpPr txBox="1">
            <a:spLocks/>
          </p:cNvSpPr>
          <p:nvPr/>
        </p:nvSpPr>
        <p:spPr>
          <a:xfrm>
            <a:off x="1549880" y="1081752"/>
            <a:ext cx="9092240" cy="1687327"/>
          </a:xfrm>
          <a:prstGeom prst="rect">
            <a:avLst/>
          </a:prstGeom>
        </p:spPr>
        <p:txBody>
          <a:bodyPr vert="horz" lIns="109728" tIns="109728" rIns="109728" bIns="91440" rtlCol="0" anchor="ctr"/>
          <a:lstStyle>
            <a:defPPr>
              <a:defRPr lang="en-US"/>
            </a:defPPr>
            <a:lvl1pPr marL="0" algn="l" defTabSz="914400" rtl="0" eaLnBrk="1" latinLnBrk="0" hangingPunct="1">
              <a:defRPr sz="1200" kern="1200" spc="150" baseline="0">
                <a:solidFill>
                  <a:schemeClr val="tx1">
                    <a:lumMod val="75000"/>
                    <a:lumOff val="25000"/>
                  </a:schemeClr>
                </a:solidFill>
                <a:effectLst>
                  <a:outerShdw blurRad="50800" dist="38100" dir="240000" algn="ctr" rotWithShape="0">
                    <a:schemeClr val="tx1">
                      <a:alpha val="43000"/>
                    </a:schemeClr>
                  </a:outerShdw>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a:t>KNOWLEDGE CHECK</a:t>
            </a:r>
            <a:endParaRPr lang="en-US" sz="6600" dirty="0"/>
          </a:p>
        </p:txBody>
      </p:sp>
      <p:pic>
        <p:nvPicPr>
          <p:cNvPr id="5" name="Picture 4" descr="300 pixel state seal">
            <a:extLst>
              <a:ext uri="{FF2B5EF4-FFF2-40B4-BE49-F238E27FC236}">
                <a16:creationId xmlns:a16="http://schemas.microsoft.com/office/drawing/2014/main" id="{29EDFDD9-2C98-CA1F-2BDA-30F93DDE0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648" y="2769079"/>
            <a:ext cx="2761274" cy="276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8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02129" y="587849"/>
            <a:ext cx="10013709" cy="1030360"/>
          </a:xfrm>
        </p:spPr>
        <p:txBody>
          <a:bodyPr>
            <a:normAutofit fontScale="90000"/>
          </a:bodyPr>
          <a:lstStyle/>
          <a:p>
            <a:r>
              <a:rPr lang="en-US" sz="4400" dirty="0"/>
              <a:t>COMPLETING THE RATING</a:t>
            </a:r>
          </a:p>
        </p:txBody>
      </p:sp>
      <p:sp>
        <p:nvSpPr>
          <p:cNvPr id="8" name="Text Placeholder 2">
            <a:extLst>
              <a:ext uri="{FF2B5EF4-FFF2-40B4-BE49-F238E27FC236}">
                <a16:creationId xmlns:a16="http://schemas.microsoft.com/office/drawing/2014/main" id="{83873DFE-2A2E-8CA5-1AD6-190D8C7F89EF}"/>
              </a:ext>
            </a:extLst>
          </p:cNvPr>
          <p:cNvSpPr txBox="1">
            <a:spLocks/>
          </p:cNvSpPr>
          <p:nvPr/>
        </p:nvSpPr>
        <p:spPr>
          <a:xfrm>
            <a:off x="1359878" y="1381450"/>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RESPONDING TO A PPD RATING REQUEST</a:t>
            </a:r>
          </a:p>
        </p:txBody>
      </p:sp>
      <p:sp>
        <p:nvSpPr>
          <p:cNvPr id="3" name="Text Placeholder 1">
            <a:extLst>
              <a:ext uri="{FF2B5EF4-FFF2-40B4-BE49-F238E27FC236}">
                <a16:creationId xmlns:a16="http://schemas.microsoft.com/office/drawing/2014/main" id="{F8B6A7ED-C7EB-4628-C62B-65CDA0C5F6F3}"/>
              </a:ext>
            </a:extLst>
          </p:cNvPr>
          <p:cNvSpPr txBox="1">
            <a:spLocks/>
          </p:cNvSpPr>
          <p:nvPr/>
        </p:nvSpPr>
        <p:spPr>
          <a:xfrm>
            <a:off x="1252885" y="2004197"/>
            <a:ext cx="10544922" cy="1596863"/>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latin typeface="Aptos" panose="020B0004020202020204" pitchFamily="34" charset="0"/>
              </a:rPr>
              <a:t>If you believe you are eligible to perform the rating and will not be declining the request, after two days from the date of assignment, the request will move into the “Awaiting Final Rating” status, giving you the ability to perform the rating on the request.  Appointments with the injured worker will be coordinating outside of CARDS between the interested parties.</a:t>
            </a:r>
          </a:p>
        </p:txBody>
      </p:sp>
      <p:pic>
        <p:nvPicPr>
          <p:cNvPr id="4" name="Picture 3">
            <a:extLst>
              <a:ext uri="{FF2B5EF4-FFF2-40B4-BE49-F238E27FC236}">
                <a16:creationId xmlns:a16="http://schemas.microsoft.com/office/drawing/2014/main" id="{8F71144A-89A0-852E-D3F3-525BC0C7FC19}"/>
              </a:ext>
            </a:extLst>
          </p:cNvPr>
          <p:cNvPicPr>
            <a:picLocks noChangeAspect="1"/>
          </p:cNvPicPr>
          <p:nvPr/>
        </p:nvPicPr>
        <p:blipFill>
          <a:blip r:embed="rId2"/>
          <a:stretch>
            <a:fillRect/>
          </a:stretch>
        </p:blipFill>
        <p:spPr>
          <a:xfrm>
            <a:off x="1252885" y="3601060"/>
            <a:ext cx="10800945" cy="2959710"/>
          </a:xfrm>
          <a:prstGeom prst="rect">
            <a:avLst/>
          </a:prstGeom>
          <a:ln>
            <a:solidFill>
              <a:schemeClr val="accent4"/>
            </a:solidFill>
          </a:ln>
        </p:spPr>
      </p:pic>
    </p:spTree>
    <p:extLst>
      <p:ext uri="{BB962C8B-B14F-4D97-AF65-F5344CB8AC3E}">
        <p14:creationId xmlns:p14="http://schemas.microsoft.com/office/powerpoint/2010/main" val="3557267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02129" y="587849"/>
            <a:ext cx="10013709" cy="1030360"/>
          </a:xfrm>
        </p:spPr>
        <p:txBody>
          <a:bodyPr>
            <a:normAutofit fontScale="90000"/>
          </a:bodyPr>
          <a:lstStyle/>
          <a:p>
            <a:r>
              <a:rPr lang="en-US" sz="4400" dirty="0"/>
              <a:t>PPD RATING WEBFORM</a:t>
            </a:r>
          </a:p>
        </p:txBody>
      </p:sp>
      <p:sp>
        <p:nvSpPr>
          <p:cNvPr id="8" name="Text Placeholder 2">
            <a:extLst>
              <a:ext uri="{FF2B5EF4-FFF2-40B4-BE49-F238E27FC236}">
                <a16:creationId xmlns:a16="http://schemas.microsoft.com/office/drawing/2014/main" id="{83873DFE-2A2E-8CA5-1AD6-190D8C7F89EF}"/>
              </a:ext>
            </a:extLst>
          </p:cNvPr>
          <p:cNvSpPr txBox="1">
            <a:spLocks/>
          </p:cNvSpPr>
          <p:nvPr/>
        </p:nvSpPr>
        <p:spPr>
          <a:xfrm>
            <a:off x="1359878" y="1381450"/>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RESPONDING TO A PPD RATING REQUEST</a:t>
            </a:r>
          </a:p>
        </p:txBody>
      </p:sp>
      <p:sp>
        <p:nvSpPr>
          <p:cNvPr id="5" name="Text Placeholder 1">
            <a:extLst>
              <a:ext uri="{FF2B5EF4-FFF2-40B4-BE49-F238E27FC236}">
                <a16:creationId xmlns:a16="http://schemas.microsoft.com/office/drawing/2014/main" id="{695C620E-AF24-7F88-5C67-59662E9134BC}"/>
              </a:ext>
            </a:extLst>
          </p:cNvPr>
          <p:cNvSpPr txBox="1">
            <a:spLocks/>
          </p:cNvSpPr>
          <p:nvPr/>
        </p:nvSpPr>
        <p:spPr>
          <a:xfrm>
            <a:off x="1300211" y="2009399"/>
            <a:ext cx="10659291" cy="118457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Once the rating has been conducted, the Clinical practitioner can navigate to the Rating Webform. On this webform, you will be able to submit the necessary information for the PPD rating based on your evaluation of the injured worker. </a:t>
            </a:r>
          </a:p>
        </p:txBody>
      </p:sp>
      <p:pic>
        <p:nvPicPr>
          <p:cNvPr id="6" name="Picture 5">
            <a:extLst>
              <a:ext uri="{FF2B5EF4-FFF2-40B4-BE49-F238E27FC236}">
                <a16:creationId xmlns:a16="http://schemas.microsoft.com/office/drawing/2014/main" id="{CD06D27D-0B97-AA93-7B50-BFBCB0CA2F69}"/>
              </a:ext>
            </a:extLst>
          </p:cNvPr>
          <p:cNvPicPr>
            <a:picLocks noChangeAspect="1"/>
          </p:cNvPicPr>
          <p:nvPr/>
        </p:nvPicPr>
        <p:blipFill>
          <a:blip r:embed="rId2"/>
          <a:stretch>
            <a:fillRect/>
          </a:stretch>
        </p:blipFill>
        <p:spPr>
          <a:xfrm>
            <a:off x="1300211" y="3283956"/>
            <a:ext cx="10496145" cy="3283031"/>
          </a:xfrm>
          <a:prstGeom prst="rect">
            <a:avLst/>
          </a:prstGeom>
          <a:ln>
            <a:solidFill>
              <a:schemeClr val="accent4"/>
            </a:solidFill>
          </a:ln>
        </p:spPr>
      </p:pic>
    </p:spTree>
    <p:extLst>
      <p:ext uri="{BB962C8B-B14F-4D97-AF65-F5344CB8AC3E}">
        <p14:creationId xmlns:p14="http://schemas.microsoft.com/office/powerpoint/2010/main" val="1707693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02129" y="587849"/>
            <a:ext cx="10013709" cy="1030360"/>
          </a:xfrm>
        </p:spPr>
        <p:txBody>
          <a:bodyPr>
            <a:normAutofit fontScale="90000"/>
          </a:bodyPr>
          <a:lstStyle/>
          <a:p>
            <a:r>
              <a:rPr lang="en-US" sz="4400" dirty="0"/>
              <a:t>PPD RATING WEBFORM</a:t>
            </a:r>
          </a:p>
        </p:txBody>
      </p:sp>
      <p:sp>
        <p:nvSpPr>
          <p:cNvPr id="8" name="Text Placeholder 2">
            <a:extLst>
              <a:ext uri="{FF2B5EF4-FFF2-40B4-BE49-F238E27FC236}">
                <a16:creationId xmlns:a16="http://schemas.microsoft.com/office/drawing/2014/main" id="{83873DFE-2A2E-8CA5-1AD6-190D8C7F89EF}"/>
              </a:ext>
            </a:extLst>
          </p:cNvPr>
          <p:cNvSpPr txBox="1">
            <a:spLocks/>
          </p:cNvSpPr>
          <p:nvPr/>
        </p:nvSpPr>
        <p:spPr>
          <a:xfrm>
            <a:off x="1359878" y="1381450"/>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RESPONDING TO A PPD RATING REQUEST</a:t>
            </a:r>
          </a:p>
        </p:txBody>
      </p:sp>
      <p:sp>
        <p:nvSpPr>
          <p:cNvPr id="3" name="Text Placeholder 1">
            <a:extLst>
              <a:ext uri="{FF2B5EF4-FFF2-40B4-BE49-F238E27FC236}">
                <a16:creationId xmlns:a16="http://schemas.microsoft.com/office/drawing/2014/main" id="{DF8FBADA-1109-F4F9-639A-ECBFA7699C78}"/>
              </a:ext>
            </a:extLst>
          </p:cNvPr>
          <p:cNvSpPr txBox="1">
            <a:spLocks/>
          </p:cNvSpPr>
          <p:nvPr/>
        </p:nvSpPr>
        <p:spPr>
          <a:xfrm>
            <a:off x="1302129" y="2128655"/>
            <a:ext cx="10972800"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You will provide a Body Part Rating for each body part listed by recording the impairment percentage.</a:t>
            </a:r>
          </a:p>
        </p:txBody>
      </p:sp>
      <p:pic>
        <p:nvPicPr>
          <p:cNvPr id="4" name="Picture 3">
            <a:extLst>
              <a:ext uri="{FF2B5EF4-FFF2-40B4-BE49-F238E27FC236}">
                <a16:creationId xmlns:a16="http://schemas.microsoft.com/office/drawing/2014/main" id="{B4CCB835-7C2F-6BE9-B4AA-C3B829B954DE}"/>
              </a:ext>
            </a:extLst>
          </p:cNvPr>
          <p:cNvPicPr>
            <a:picLocks noChangeAspect="1"/>
          </p:cNvPicPr>
          <p:nvPr/>
        </p:nvPicPr>
        <p:blipFill>
          <a:blip r:embed="rId2"/>
          <a:stretch>
            <a:fillRect/>
          </a:stretch>
        </p:blipFill>
        <p:spPr>
          <a:xfrm>
            <a:off x="2596855" y="3133281"/>
            <a:ext cx="8178552" cy="3563609"/>
          </a:xfrm>
          <a:prstGeom prst="rect">
            <a:avLst/>
          </a:prstGeom>
          <a:ln>
            <a:solidFill>
              <a:schemeClr val="accent4"/>
            </a:solidFill>
          </a:ln>
        </p:spPr>
      </p:pic>
    </p:spTree>
    <p:extLst>
      <p:ext uri="{BB962C8B-B14F-4D97-AF65-F5344CB8AC3E}">
        <p14:creationId xmlns:p14="http://schemas.microsoft.com/office/powerpoint/2010/main" val="231194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BAA1614-484D-75B6-3515-D87C8D1F8DC0}"/>
              </a:ext>
            </a:extLst>
          </p:cNvPr>
          <p:cNvSpPr txBox="1">
            <a:spLocks/>
          </p:cNvSpPr>
          <p:nvPr/>
        </p:nvSpPr>
        <p:spPr>
          <a:xfrm>
            <a:off x="4364667" y="-13435"/>
            <a:ext cx="5478631" cy="1030360"/>
          </a:xfrm>
          <a:prstGeom prst="rect">
            <a:avLst/>
          </a:prstGeom>
        </p:spPr>
        <p:txBody>
          <a:bodyPr vert="horz" lIns="109728" tIns="109728" rIns="109728" bIns="91440" rtlCol="0" anchor="b">
            <a:normAutofit/>
          </a:bodyPr>
          <a:lstStyle>
            <a:lvl1pPr algn="l" defTabSz="914400" rtl="0" eaLnBrk="1" latinLnBrk="0" hangingPunct="1">
              <a:lnSpc>
                <a:spcPct val="10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4800" dirty="0">
                <a:solidFill>
                  <a:schemeClr val="bg1"/>
                </a:solidFill>
              </a:rPr>
              <a:t>Overview</a:t>
            </a:r>
          </a:p>
        </p:txBody>
      </p:sp>
      <p:sp>
        <p:nvSpPr>
          <p:cNvPr id="3" name="Text Placeholder 3">
            <a:extLst>
              <a:ext uri="{FF2B5EF4-FFF2-40B4-BE49-F238E27FC236}">
                <a16:creationId xmlns:a16="http://schemas.microsoft.com/office/drawing/2014/main" id="{F6FCBF99-8C54-53A7-9407-2ED95C896E84}"/>
              </a:ext>
            </a:extLst>
          </p:cNvPr>
          <p:cNvSpPr txBox="1">
            <a:spLocks/>
          </p:cNvSpPr>
          <p:nvPr/>
        </p:nvSpPr>
        <p:spPr>
          <a:xfrm>
            <a:off x="4300396" y="2128014"/>
            <a:ext cx="2743201" cy="775490"/>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2800" dirty="0"/>
              <a:t>Objectives</a:t>
            </a:r>
          </a:p>
        </p:txBody>
      </p:sp>
      <p:pic>
        <p:nvPicPr>
          <p:cNvPr id="4" name="Picture 3" descr="300 pixel state seal">
            <a:extLst>
              <a:ext uri="{FF2B5EF4-FFF2-40B4-BE49-F238E27FC236}">
                <a16:creationId xmlns:a16="http://schemas.microsoft.com/office/drawing/2014/main" id="{F17E3E55-A45A-6D16-8B92-7D54D785A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36" y="2075367"/>
            <a:ext cx="3135825" cy="3135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CA6801A6-EAD8-E1B9-D98F-58EBB16AFC76}"/>
              </a:ext>
            </a:extLst>
          </p:cNvPr>
          <p:cNvSpPr txBox="1">
            <a:spLocks/>
          </p:cNvSpPr>
          <p:nvPr/>
        </p:nvSpPr>
        <p:spPr>
          <a:xfrm>
            <a:off x="5046593" y="2903504"/>
            <a:ext cx="6685471" cy="1772014"/>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Gibson"/>
              </a:rPr>
              <a:t>At the completion of this course, training participants will be able to respond to</a:t>
            </a:r>
            <a:r>
              <a:rPr lang="en-US" dirty="0"/>
              <a:t> a rating request for a permanent partial disability and submit their rating report on a request.</a:t>
            </a:r>
            <a:endParaRPr lang="en-US" dirty="0">
              <a:latin typeface="Gibson"/>
            </a:endParaRPr>
          </a:p>
        </p:txBody>
      </p:sp>
    </p:spTree>
    <p:extLst>
      <p:ext uri="{BB962C8B-B14F-4D97-AF65-F5344CB8AC3E}">
        <p14:creationId xmlns:p14="http://schemas.microsoft.com/office/powerpoint/2010/main" val="2779792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02129" y="587849"/>
            <a:ext cx="10013709" cy="1030360"/>
          </a:xfrm>
        </p:spPr>
        <p:txBody>
          <a:bodyPr>
            <a:normAutofit fontScale="90000"/>
          </a:bodyPr>
          <a:lstStyle/>
          <a:p>
            <a:r>
              <a:rPr lang="en-US" sz="4400" dirty="0"/>
              <a:t>PPD RATING WEBFORM</a:t>
            </a:r>
          </a:p>
        </p:txBody>
      </p:sp>
      <p:sp>
        <p:nvSpPr>
          <p:cNvPr id="8" name="Text Placeholder 2">
            <a:extLst>
              <a:ext uri="{FF2B5EF4-FFF2-40B4-BE49-F238E27FC236}">
                <a16:creationId xmlns:a16="http://schemas.microsoft.com/office/drawing/2014/main" id="{83873DFE-2A2E-8CA5-1AD6-190D8C7F89EF}"/>
              </a:ext>
            </a:extLst>
          </p:cNvPr>
          <p:cNvSpPr txBox="1">
            <a:spLocks/>
          </p:cNvSpPr>
          <p:nvPr/>
        </p:nvSpPr>
        <p:spPr>
          <a:xfrm>
            <a:off x="1359878" y="1381450"/>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RESPONDING TO A PPD RATING REQUEST</a:t>
            </a:r>
          </a:p>
        </p:txBody>
      </p:sp>
      <p:sp>
        <p:nvSpPr>
          <p:cNvPr id="5" name="Text Placeholder 1">
            <a:extLst>
              <a:ext uri="{FF2B5EF4-FFF2-40B4-BE49-F238E27FC236}">
                <a16:creationId xmlns:a16="http://schemas.microsoft.com/office/drawing/2014/main" id="{290D0020-7684-EC03-E3AE-92471D5DB4EB}"/>
              </a:ext>
            </a:extLst>
          </p:cNvPr>
          <p:cNvSpPr txBox="1">
            <a:spLocks/>
          </p:cNvSpPr>
          <p:nvPr/>
        </p:nvSpPr>
        <p:spPr>
          <a:xfrm>
            <a:off x="1531645" y="1996123"/>
            <a:ext cx="10326154" cy="831373"/>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The final step before submitting the PPD Rating Webform is uploading the PPD Report document. Once the webform is submitted, the status of the request will update to “Rating Complete”</a:t>
            </a:r>
          </a:p>
        </p:txBody>
      </p:sp>
      <p:pic>
        <p:nvPicPr>
          <p:cNvPr id="6" name="Picture 5">
            <a:extLst>
              <a:ext uri="{FF2B5EF4-FFF2-40B4-BE49-F238E27FC236}">
                <a16:creationId xmlns:a16="http://schemas.microsoft.com/office/drawing/2014/main" id="{494D6DF8-7AB9-21BC-2063-D36BFB656D34}"/>
              </a:ext>
            </a:extLst>
          </p:cNvPr>
          <p:cNvPicPr>
            <a:picLocks noChangeAspect="1"/>
          </p:cNvPicPr>
          <p:nvPr/>
        </p:nvPicPr>
        <p:blipFill>
          <a:blip r:embed="rId2"/>
          <a:stretch>
            <a:fillRect/>
          </a:stretch>
        </p:blipFill>
        <p:spPr>
          <a:xfrm>
            <a:off x="2031703" y="3245858"/>
            <a:ext cx="9513651" cy="3385443"/>
          </a:xfrm>
          <a:prstGeom prst="rect">
            <a:avLst/>
          </a:prstGeom>
          <a:ln>
            <a:solidFill>
              <a:schemeClr val="accent4"/>
            </a:solidFill>
          </a:ln>
        </p:spPr>
      </p:pic>
    </p:spTree>
    <p:extLst>
      <p:ext uri="{BB962C8B-B14F-4D97-AF65-F5344CB8AC3E}">
        <p14:creationId xmlns:p14="http://schemas.microsoft.com/office/powerpoint/2010/main" val="2615683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02129" y="587849"/>
            <a:ext cx="10013709" cy="1030360"/>
          </a:xfrm>
        </p:spPr>
        <p:txBody>
          <a:bodyPr>
            <a:normAutofit fontScale="90000"/>
          </a:bodyPr>
          <a:lstStyle/>
          <a:p>
            <a:r>
              <a:rPr lang="en-US" sz="4400" dirty="0"/>
              <a:t>COMPLETING THE RATING PROCESS</a:t>
            </a:r>
          </a:p>
        </p:txBody>
      </p:sp>
      <p:sp>
        <p:nvSpPr>
          <p:cNvPr id="8" name="Text Placeholder 2">
            <a:extLst>
              <a:ext uri="{FF2B5EF4-FFF2-40B4-BE49-F238E27FC236}">
                <a16:creationId xmlns:a16="http://schemas.microsoft.com/office/drawing/2014/main" id="{83873DFE-2A2E-8CA5-1AD6-190D8C7F89EF}"/>
              </a:ext>
            </a:extLst>
          </p:cNvPr>
          <p:cNvSpPr txBox="1">
            <a:spLocks/>
          </p:cNvSpPr>
          <p:nvPr/>
        </p:nvSpPr>
        <p:spPr>
          <a:xfrm>
            <a:off x="1359878" y="1381450"/>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RESPONDING TO A PPD RATING REQUEST</a:t>
            </a:r>
          </a:p>
        </p:txBody>
      </p:sp>
      <p:sp>
        <p:nvSpPr>
          <p:cNvPr id="5" name="Text Placeholder 1">
            <a:extLst>
              <a:ext uri="{FF2B5EF4-FFF2-40B4-BE49-F238E27FC236}">
                <a16:creationId xmlns:a16="http://schemas.microsoft.com/office/drawing/2014/main" id="{1ED6ABF4-6259-DC45-B749-7661301C4A9B}"/>
              </a:ext>
            </a:extLst>
          </p:cNvPr>
          <p:cNvSpPr txBox="1">
            <a:spLocks/>
          </p:cNvSpPr>
          <p:nvPr/>
        </p:nvSpPr>
        <p:spPr>
          <a:xfrm>
            <a:off x="1227909" y="1936838"/>
            <a:ext cx="10668000" cy="1163413"/>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The rating process is complete once the rating has been submitted. An email will be sent to all involved parties including the requestor, the clinical practitioner, and any additional emails provided in the PPD transaction.</a:t>
            </a:r>
          </a:p>
        </p:txBody>
      </p:sp>
      <p:pic>
        <p:nvPicPr>
          <p:cNvPr id="6" name="Picture 5">
            <a:extLst>
              <a:ext uri="{FF2B5EF4-FFF2-40B4-BE49-F238E27FC236}">
                <a16:creationId xmlns:a16="http://schemas.microsoft.com/office/drawing/2014/main" id="{6913A340-D257-54AA-3930-9A87C76BA511}"/>
              </a:ext>
            </a:extLst>
          </p:cNvPr>
          <p:cNvPicPr>
            <a:picLocks noChangeAspect="1"/>
          </p:cNvPicPr>
          <p:nvPr/>
        </p:nvPicPr>
        <p:blipFill>
          <a:blip r:embed="rId2"/>
          <a:stretch>
            <a:fillRect/>
          </a:stretch>
        </p:blipFill>
        <p:spPr>
          <a:xfrm>
            <a:off x="2610266" y="3117668"/>
            <a:ext cx="7708778" cy="3906125"/>
          </a:xfrm>
          <a:prstGeom prst="rect">
            <a:avLst/>
          </a:prstGeom>
        </p:spPr>
      </p:pic>
    </p:spTree>
    <p:extLst>
      <p:ext uri="{BB962C8B-B14F-4D97-AF65-F5344CB8AC3E}">
        <p14:creationId xmlns:p14="http://schemas.microsoft.com/office/powerpoint/2010/main" val="385706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02129" y="587849"/>
            <a:ext cx="10013709" cy="1030360"/>
          </a:xfrm>
        </p:spPr>
        <p:txBody>
          <a:bodyPr>
            <a:normAutofit fontScale="90000"/>
          </a:bodyPr>
          <a:lstStyle/>
          <a:p>
            <a:r>
              <a:rPr lang="en-US" sz="4400" dirty="0"/>
              <a:t>PPD RATING WEBFORM - ADDENDUM</a:t>
            </a:r>
          </a:p>
        </p:txBody>
      </p:sp>
      <p:sp>
        <p:nvSpPr>
          <p:cNvPr id="8" name="Text Placeholder 2">
            <a:extLst>
              <a:ext uri="{FF2B5EF4-FFF2-40B4-BE49-F238E27FC236}">
                <a16:creationId xmlns:a16="http://schemas.microsoft.com/office/drawing/2014/main" id="{83873DFE-2A2E-8CA5-1AD6-190D8C7F89EF}"/>
              </a:ext>
            </a:extLst>
          </p:cNvPr>
          <p:cNvSpPr txBox="1">
            <a:spLocks/>
          </p:cNvSpPr>
          <p:nvPr/>
        </p:nvSpPr>
        <p:spPr>
          <a:xfrm>
            <a:off x="1359878" y="1381450"/>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UPLOADING THE RATING REPORT</a:t>
            </a:r>
          </a:p>
        </p:txBody>
      </p:sp>
      <p:sp>
        <p:nvSpPr>
          <p:cNvPr id="3" name="Text Placeholder 1">
            <a:extLst>
              <a:ext uri="{FF2B5EF4-FFF2-40B4-BE49-F238E27FC236}">
                <a16:creationId xmlns:a16="http://schemas.microsoft.com/office/drawing/2014/main" id="{CF9D3E47-64B7-D3BD-2642-D5B3F96168C5}"/>
              </a:ext>
            </a:extLst>
          </p:cNvPr>
          <p:cNvSpPr txBox="1">
            <a:spLocks/>
          </p:cNvSpPr>
          <p:nvPr/>
        </p:nvSpPr>
        <p:spPr>
          <a:xfrm>
            <a:off x="1485009" y="2159387"/>
            <a:ext cx="10097391" cy="1107270"/>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After the rating has been submitted, if you choose to submit an Addendum on your request, open the Rating Webform using the “Submit Addendum” action on any completed request.</a:t>
            </a:r>
          </a:p>
        </p:txBody>
      </p:sp>
      <p:pic>
        <p:nvPicPr>
          <p:cNvPr id="4" name="Picture 3">
            <a:extLst>
              <a:ext uri="{FF2B5EF4-FFF2-40B4-BE49-F238E27FC236}">
                <a16:creationId xmlns:a16="http://schemas.microsoft.com/office/drawing/2014/main" id="{4504365A-F744-8C6F-20FC-66AD3B61FA95}"/>
              </a:ext>
            </a:extLst>
          </p:cNvPr>
          <p:cNvPicPr>
            <a:picLocks noChangeAspect="1"/>
          </p:cNvPicPr>
          <p:nvPr/>
        </p:nvPicPr>
        <p:blipFill>
          <a:blip r:embed="rId2"/>
          <a:stretch>
            <a:fillRect/>
          </a:stretch>
        </p:blipFill>
        <p:spPr>
          <a:xfrm>
            <a:off x="1243917" y="3506624"/>
            <a:ext cx="10538780" cy="2916884"/>
          </a:xfrm>
          <a:prstGeom prst="rect">
            <a:avLst/>
          </a:prstGeom>
          <a:ln>
            <a:solidFill>
              <a:schemeClr val="accent4"/>
            </a:solidFill>
          </a:ln>
        </p:spPr>
      </p:pic>
    </p:spTree>
    <p:extLst>
      <p:ext uri="{BB962C8B-B14F-4D97-AF65-F5344CB8AC3E}">
        <p14:creationId xmlns:p14="http://schemas.microsoft.com/office/powerpoint/2010/main" val="2886014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02129" y="587849"/>
            <a:ext cx="10013709" cy="1030360"/>
          </a:xfrm>
        </p:spPr>
        <p:txBody>
          <a:bodyPr>
            <a:normAutofit fontScale="90000"/>
          </a:bodyPr>
          <a:lstStyle/>
          <a:p>
            <a:r>
              <a:rPr lang="en-US" sz="4400" dirty="0"/>
              <a:t>PPD RATING WEBFORM - ADDENDUM</a:t>
            </a:r>
          </a:p>
        </p:txBody>
      </p:sp>
      <p:sp>
        <p:nvSpPr>
          <p:cNvPr id="8" name="Text Placeholder 2">
            <a:extLst>
              <a:ext uri="{FF2B5EF4-FFF2-40B4-BE49-F238E27FC236}">
                <a16:creationId xmlns:a16="http://schemas.microsoft.com/office/drawing/2014/main" id="{83873DFE-2A2E-8CA5-1AD6-190D8C7F89EF}"/>
              </a:ext>
            </a:extLst>
          </p:cNvPr>
          <p:cNvSpPr txBox="1">
            <a:spLocks/>
          </p:cNvSpPr>
          <p:nvPr/>
        </p:nvSpPr>
        <p:spPr>
          <a:xfrm>
            <a:off x="1359878" y="1381450"/>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UPLOADING THE RATING REPORT</a:t>
            </a:r>
          </a:p>
        </p:txBody>
      </p:sp>
      <p:sp>
        <p:nvSpPr>
          <p:cNvPr id="5" name="Text Placeholder 1">
            <a:extLst>
              <a:ext uri="{FF2B5EF4-FFF2-40B4-BE49-F238E27FC236}">
                <a16:creationId xmlns:a16="http://schemas.microsoft.com/office/drawing/2014/main" id="{381494C3-43C6-2737-A5B7-671DB4651781}"/>
              </a:ext>
            </a:extLst>
          </p:cNvPr>
          <p:cNvSpPr txBox="1">
            <a:spLocks/>
          </p:cNvSpPr>
          <p:nvPr/>
        </p:nvSpPr>
        <p:spPr>
          <a:xfrm>
            <a:off x="1302129" y="2162796"/>
            <a:ext cx="10440236" cy="861697"/>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Addendum to the Rating will allow the user to update the rating information, provide additional comments, and will require the physician to submit another rating report. </a:t>
            </a:r>
          </a:p>
        </p:txBody>
      </p:sp>
      <p:pic>
        <p:nvPicPr>
          <p:cNvPr id="6" name="Picture 5">
            <a:extLst>
              <a:ext uri="{FF2B5EF4-FFF2-40B4-BE49-F238E27FC236}">
                <a16:creationId xmlns:a16="http://schemas.microsoft.com/office/drawing/2014/main" id="{827A667B-9EA5-0763-61A4-FCF583494102}"/>
              </a:ext>
            </a:extLst>
          </p:cNvPr>
          <p:cNvPicPr>
            <a:picLocks noChangeAspect="1"/>
          </p:cNvPicPr>
          <p:nvPr/>
        </p:nvPicPr>
        <p:blipFill>
          <a:blip r:embed="rId2"/>
          <a:stretch>
            <a:fillRect/>
          </a:stretch>
        </p:blipFill>
        <p:spPr>
          <a:xfrm>
            <a:off x="1389407" y="3115492"/>
            <a:ext cx="10440236" cy="3438428"/>
          </a:xfrm>
          <a:prstGeom prst="rect">
            <a:avLst/>
          </a:prstGeom>
          <a:ln>
            <a:solidFill>
              <a:schemeClr val="accent4"/>
            </a:solidFill>
          </a:ln>
        </p:spPr>
      </p:pic>
    </p:spTree>
    <p:extLst>
      <p:ext uri="{BB962C8B-B14F-4D97-AF65-F5344CB8AC3E}">
        <p14:creationId xmlns:p14="http://schemas.microsoft.com/office/powerpoint/2010/main" val="3992456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02129" y="587849"/>
            <a:ext cx="10013709" cy="1030360"/>
          </a:xfrm>
        </p:spPr>
        <p:txBody>
          <a:bodyPr>
            <a:normAutofit fontScale="90000"/>
          </a:bodyPr>
          <a:lstStyle/>
          <a:p>
            <a:r>
              <a:rPr lang="en-US" sz="4400" dirty="0"/>
              <a:t>WITHDRAWN REQUEST</a:t>
            </a:r>
          </a:p>
        </p:txBody>
      </p:sp>
      <p:sp>
        <p:nvSpPr>
          <p:cNvPr id="8" name="Text Placeholder 2">
            <a:extLst>
              <a:ext uri="{FF2B5EF4-FFF2-40B4-BE49-F238E27FC236}">
                <a16:creationId xmlns:a16="http://schemas.microsoft.com/office/drawing/2014/main" id="{83873DFE-2A2E-8CA5-1AD6-190D8C7F89EF}"/>
              </a:ext>
            </a:extLst>
          </p:cNvPr>
          <p:cNvSpPr txBox="1">
            <a:spLocks/>
          </p:cNvSpPr>
          <p:nvPr/>
        </p:nvSpPr>
        <p:spPr>
          <a:xfrm>
            <a:off x="1359878" y="1381450"/>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EMAIL NOTIFICATION</a:t>
            </a:r>
          </a:p>
        </p:txBody>
      </p:sp>
      <p:sp>
        <p:nvSpPr>
          <p:cNvPr id="3" name="Text Placeholder 1">
            <a:extLst>
              <a:ext uri="{FF2B5EF4-FFF2-40B4-BE49-F238E27FC236}">
                <a16:creationId xmlns:a16="http://schemas.microsoft.com/office/drawing/2014/main" id="{DE1CE083-5433-7CB9-CFDF-AD65CBA1FF1A}"/>
              </a:ext>
            </a:extLst>
          </p:cNvPr>
          <p:cNvSpPr txBox="1">
            <a:spLocks/>
          </p:cNvSpPr>
          <p:nvPr/>
        </p:nvSpPr>
        <p:spPr>
          <a:xfrm>
            <a:off x="1359878" y="2103984"/>
            <a:ext cx="10201894" cy="873723"/>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When a request is withdrawn, an email will be sent to all involved parties including the requestor, the clinical practitioner, and any additional emails provided in the PPD transaction. No additional action can be taken once a request is withdrawn.</a:t>
            </a:r>
          </a:p>
        </p:txBody>
      </p:sp>
      <p:pic>
        <p:nvPicPr>
          <p:cNvPr id="4" name="Picture 3">
            <a:extLst>
              <a:ext uri="{FF2B5EF4-FFF2-40B4-BE49-F238E27FC236}">
                <a16:creationId xmlns:a16="http://schemas.microsoft.com/office/drawing/2014/main" id="{47E685FF-5932-41A6-C6D2-E18E27FC6798}"/>
              </a:ext>
            </a:extLst>
          </p:cNvPr>
          <p:cNvPicPr>
            <a:picLocks noChangeAspect="1"/>
          </p:cNvPicPr>
          <p:nvPr/>
        </p:nvPicPr>
        <p:blipFill>
          <a:blip r:embed="rId2"/>
          <a:stretch>
            <a:fillRect/>
          </a:stretch>
        </p:blipFill>
        <p:spPr>
          <a:xfrm>
            <a:off x="2848231" y="3380029"/>
            <a:ext cx="7436311" cy="3359306"/>
          </a:xfrm>
          <a:prstGeom prst="rect">
            <a:avLst/>
          </a:prstGeom>
          <a:ln>
            <a:solidFill>
              <a:schemeClr val="accent4"/>
            </a:solidFill>
          </a:ln>
        </p:spPr>
      </p:pic>
    </p:spTree>
    <p:extLst>
      <p:ext uri="{BB962C8B-B14F-4D97-AF65-F5344CB8AC3E}">
        <p14:creationId xmlns:p14="http://schemas.microsoft.com/office/powerpoint/2010/main" val="424948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E663E4-FB97-8938-8604-86125BA93743}"/>
              </a:ext>
            </a:extLst>
          </p:cNvPr>
          <p:cNvSpPr>
            <a:spLocks noGrp="1"/>
          </p:cNvSpPr>
          <p:nvPr>
            <p:ph type="title"/>
          </p:nvPr>
        </p:nvSpPr>
        <p:spPr/>
        <p:txBody>
          <a:bodyPr/>
          <a:lstStyle/>
          <a:p>
            <a:r>
              <a:rPr lang="en-US" sz="4000" dirty="0"/>
              <a:t>WHAT’S NEXT?</a:t>
            </a:r>
          </a:p>
        </p:txBody>
      </p:sp>
      <p:pic>
        <p:nvPicPr>
          <p:cNvPr id="5" name="Picture 4">
            <a:extLst>
              <a:ext uri="{FF2B5EF4-FFF2-40B4-BE49-F238E27FC236}">
                <a16:creationId xmlns:a16="http://schemas.microsoft.com/office/drawing/2014/main" id="{B1E8F4FE-38BB-0026-F824-ABEE4CF607E7}"/>
              </a:ext>
            </a:extLst>
          </p:cNvPr>
          <p:cNvPicPr>
            <a:picLocks noChangeAspect="1"/>
          </p:cNvPicPr>
          <p:nvPr/>
        </p:nvPicPr>
        <p:blipFill>
          <a:blip r:embed="rId2"/>
          <a:srcRect r="1336"/>
          <a:stretch/>
        </p:blipFill>
        <p:spPr>
          <a:xfrm>
            <a:off x="2101617" y="1439967"/>
            <a:ext cx="8293213" cy="4108607"/>
          </a:xfrm>
          <a:prstGeom prst="rect">
            <a:avLst/>
          </a:prstGeom>
        </p:spPr>
      </p:pic>
      <p:pic>
        <p:nvPicPr>
          <p:cNvPr id="8" name="Picture 7">
            <a:extLst>
              <a:ext uri="{FF2B5EF4-FFF2-40B4-BE49-F238E27FC236}">
                <a16:creationId xmlns:a16="http://schemas.microsoft.com/office/drawing/2014/main" id="{9BBCCE75-15AD-177D-6023-2CEE2EB44D6F}"/>
              </a:ext>
            </a:extLst>
          </p:cNvPr>
          <p:cNvPicPr>
            <a:picLocks noChangeAspect="1"/>
          </p:cNvPicPr>
          <p:nvPr/>
        </p:nvPicPr>
        <p:blipFill>
          <a:blip r:embed="rId3"/>
          <a:srcRect r="825"/>
          <a:stretch/>
        </p:blipFill>
        <p:spPr>
          <a:xfrm>
            <a:off x="2101617" y="2895536"/>
            <a:ext cx="8293213" cy="3817642"/>
          </a:xfrm>
          <a:prstGeom prst="rect">
            <a:avLst/>
          </a:prstGeom>
        </p:spPr>
      </p:pic>
    </p:spTree>
    <p:extLst>
      <p:ext uri="{BB962C8B-B14F-4D97-AF65-F5344CB8AC3E}">
        <p14:creationId xmlns:p14="http://schemas.microsoft.com/office/powerpoint/2010/main" val="1407406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1CEB84-49DC-40A9-B2F0-D573658AE999}"/>
              </a:ext>
            </a:extLst>
          </p:cNvPr>
          <p:cNvSpPr>
            <a:spLocks noGrp="1"/>
          </p:cNvSpPr>
          <p:nvPr>
            <p:ph type="ctrTitle"/>
          </p:nvPr>
        </p:nvSpPr>
        <p:spPr>
          <a:xfrm>
            <a:off x="7632581" y="3095915"/>
            <a:ext cx="3754671" cy="666170"/>
          </a:xfrm>
        </p:spPr>
        <p:txBody>
          <a:bodyPr>
            <a:normAutofit fontScale="90000"/>
          </a:bodyPr>
          <a:lstStyle/>
          <a:p>
            <a:pPr algn="ctr"/>
            <a:r>
              <a:rPr lang="en-US" dirty="0"/>
              <a:t>QUESTIONS? </a:t>
            </a:r>
          </a:p>
        </p:txBody>
      </p:sp>
      <p:pic>
        <p:nvPicPr>
          <p:cNvPr id="3" name="Picture 2" descr="A picture containing text, floor, blue, porcelain&#10;&#10;Description automatically generated">
            <a:extLst>
              <a:ext uri="{FF2B5EF4-FFF2-40B4-BE49-F238E27FC236}">
                <a16:creationId xmlns:a16="http://schemas.microsoft.com/office/drawing/2014/main" id="{343CBFEC-DE0C-D452-2D35-C3CF4D7BEC34}"/>
              </a:ext>
            </a:extLst>
          </p:cNvPr>
          <p:cNvPicPr>
            <a:picLocks noChangeAspect="1"/>
          </p:cNvPicPr>
          <p:nvPr/>
        </p:nvPicPr>
        <p:blipFill rotWithShape="1">
          <a:blip r:embed="rId3">
            <a:alphaModFix/>
            <a:duotone>
              <a:prstClr val="black"/>
              <a:schemeClr val="accent1">
                <a:tint val="45000"/>
                <a:satMod val="400000"/>
              </a:schemeClr>
            </a:duotone>
          </a:blip>
          <a:srcRect l="11355" r="11017"/>
          <a:stretch/>
        </p:blipFill>
        <p:spPr>
          <a:xfrm>
            <a:off x="1" y="1095510"/>
            <a:ext cx="6991350" cy="5029066"/>
          </a:xfrm>
          <a:prstGeom prst="rect">
            <a:avLst/>
          </a:prstGeom>
        </p:spPr>
      </p:pic>
    </p:spTree>
    <p:extLst>
      <p:ext uri="{BB962C8B-B14F-4D97-AF65-F5344CB8AC3E}">
        <p14:creationId xmlns:p14="http://schemas.microsoft.com/office/powerpoint/2010/main" val="1032644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a:xfrm>
            <a:off x="1434622" y="1138041"/>
            <a:ext cx="4862811" cy="2019488"/>
          </a:xfrm>
        </p:spPr>
        <p:txBody>
          <a:bodyPr/>
          <a:lstStyle/>
          <a:p>
            <a:r>
              <a:rPr lang="en-US" dirty="0"/>
              <a:t>THANK YOU</a:t>
            </a:r>
          </a:p>
        </p:txBody>
      </p:sp>
      <p:pic>
        <p:nvPicPr>
          <p:cNvPr id="32" name="Picture Placeholder 31" descr="Two people working on a laptop and tablet with graphs and tables ">
            <a:extLst>
              <a:ext uri="{FF2B5EF4-FFF2-40B4-BE49-F238E27FC236}">
                <a16:creationId xmlns:a16="http://schemas.microsoft.com/office/drawing/2014/main" id="{C4A8B214-180D-446B-9616-62B7371F3DD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858023" y="4941"/>
            <a:ext cx="5333977" cy="3392053"/>
          </a:xfrm>
        </p:spPr>
      </p:pic>
      <p:pic>
        <p:nvPicPr>
          <p:cNvPr id="30" name="Picture Placeholder 29" descr="Office Stairs, hanging lights">
            <a:extLst>
              <a:ext uri="{FF2B5EF4-FFF2-40B4-BE49-F238E27FC236}">
                <a16:creationId xmlns:a16="http://schemas.microsoft.com/office/drawing/2014/main" id="{C1CA27C7-F47D-4606-AAE8-32BD4D06983A}"/>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1067712" y="3461002"/>
            <a:ext cx="5728215" cy="3396997"/>
          </a:xfrm>
        </p:spPr>
      </p:pic>
      <p:sp>
        <p:nvSpPr>
          <p:cNvPr id="34" name="Footer Placeholder 33">
            <a:extLst>
              <a:ext uri="{FF2B5EF4-FFF2-40B4-BE49-F238E27FC236}">
                <a16:creationId xmlns:a16="http://schemas.microsoft.com/office/drawing/2014/main" id="{263FD36A-B869-46D7-A4E1-FAA91F31D1C3}"/>
              </a:ext>
            </a:extLst>
          </p:cNvPr>
          <p:cNvSpPr>
            <a:spLocks noGrp="1"/>
          </p:cNvSpPr>
          <p:nvPr>
            <p:ph type="ftr" sz="quarter" idx="11"/>
          </p:nvPr>
        </p:nvSpPr>
        <p:spPr>
          <a:xfrm>
            <a:off x="1525917" y="6309360"/>
            <a:ext cx="4946592" cy="457200"/>
          </a:xfrm>
        </p:spPr>
        <p:txBody>
          <a:bodyPr/>
          <a:lstStyle/>
          <a:p>
            <a:r>
              <a:rPr lang="en-US" dirty="0"/>
              <a:t>Presentation Title</a:t>
            </a:r>
          </a:p>
        </p:txBody>
      </p:sp>
    </p:spTree>
    <p:extLst>
      <p:ext uri="{BB962C8B-B14F-4D97-AF65-F5344CB8AC3E}">
        <p14:creationId xmlns:p14="http://schemas.microsoft.com/office/powerpoint/2010/main" val="79820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173015-875D-0BEB-8584-84D5A72F2640}"/>
              </a:ext>
            </a:extLst>
          </p:cNvPr>
          <p:cNvSpPr>
            <a:spLocks noGrp="1"/>
          </p:cNvSpPr>
          <p:nvPr>
            <p:ph type="ftr" sz="quarter" idx="11"/>
          </p:nvPr>
        </p:nvSpPr>
        <p:spPr>
          <a:xfrm>
            <a:off x="0" y="517568"/>
            <a:ext cx="12192000" cy="919576"/>
          </a:xfrm>
          <a:solidFill>
            <a:schemeClr val="accent1">
              <a:lumMod val="75000"/>
            </a:schemeClr>
          </a:solidFill>
        </p:spPr>
        <p:txBody>
          <a:bodyPr/>
          <a:lstStyle/>
          <a:p>
            <a:pPr algn="ctr"/>
            <a:r>
              <a:rPr lang="en-US" sz="3600" dirty="0">
                <a:solidFill>
                  <a:schemeClr val="bg1"/>
                </a:solidFill>
              </a:rPr>
              <a:t>QUICK OVERVIEW OF THE D-35 PROCESS</a:t>
            </a:r>
          </a:p>
        </p:txBody>
      </p:sp>
      <p:sp>
        <p:nvSpPr>
          <p:cNvPr id="4" name="Callout: Right Arrow 3">
            <a:extLst>
              <a:ext uri="{FF2B5EF4-FFF2-40B4-BE49-F238E27FC236}">
                <a16:creationId xmlns:a16="http://schemas.microsoft.com/office/drawing/2014/main" id="{2751C5ED-4F55-3470-2610-9C531154B589}"/>
              </a:ext>
            </a:extLst>
          </p:cNvPr>
          <p:cNvSpPr/>
          <p:nvPr/>
        </p:nvSpPr>
        <p:spPr>
          <a:xfrm>
            <a:off x="870681" y="2046721"/>
            <a:ext cx="2794959" cy="2924355"/>
          </a:xfrm>
          <a:prstGeom prst="rightArrowCallou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INSURER/TPA OR INJURED WORKER/REP SUBMITS A REQUEST FOR RATER USING THE D-35 WEBFORM TO WCS</a:t>
            </a:r>
          </a:p>
        </p:txBody>
      </p:sp>
      <p:sp>
        <p:nvSpPr>
          <p:cNvPr id="5" name="Callout: Right Arrow 4">
            <a:extLst>
              <a:ext uri="{FF2B5EF4-FFF2-40B4-BE49-F238E27FC236}">
                <a16:creationId xmlns:a16="http://schemas.microsoft.com/office/drawing/2014/main" id="{4F8E5BB1-7550-4640-6832-22E1511EE6F3}"/>
              </a:ext>
            </a:extLst>
          </p:cNvPr>
          <p:cNvSpPr/>
          <p:nvPr/>
        </p:nvSpPr>
        <p:spPr>
          <a:xfrm>
            <a:off x="3665640" y="2046721"/>
            <a:ext cx="2794959" cy="2924355"/>
          </a:xfrm>
          <a:prstGeom prst="rightArrowCallou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WCS PROCESS THE D-35 AND ASSIGNS THE PPD RATING TO A RATER</a:t>
            </a:r>
          </a:p>
        </p:txBody>
      </p:sp>
      <p:sp>
        <p:nvSpPr>
          <p:cNvPr id="7" name="Callout: Right Arrow 6">
            <a:extLst>
              <a:ext uri="{FF2B5EF4-FFF2-40B4-BE49-F238E27FC236}">
                <a16:creationId xmlns:a16="http://schemas.microsoft.com/office/drawing/2014/main" id="{B130B472-4E89-1D50-121C-BA4831E3A96B}"/>
              </a:ext>
            </a:extLst>
          </p:cNvPr>
          <p:cNvSpPr/>
          <p:nvPr/>
        </p:nvSpPr>
        <p:spPr>
          <a:xfrm>
            <a:off x="6460599" y="2058221"/>
            <a:ext cx="2794959" cy="2924355"/>
          </a:xfrm>
          <a:prstGeom prst="rightArrowCallou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RATER ACCEPTS OR DECLINES THE ASSIGNMENT</a:t>
            </a:r>
          </a:p>
        </p:txBody>
      </p:sp>
      <p:sp>
        <p:nvSpPr>
          <p:cNvPr id="8" name="TextBox 7">
            <a:extLst>
              <a:ext uri="{FF2B5EF4-FFF2-40B4-BE49-F238E27FC236}">
                <a16:creationId xmlns:a16="http://schemas.microsoft.com/office/drawing/2014/main" id="{42C6898B-5B74-0A42-A821-F0C2C741B08B}"/>
              </a:ext>
            </a:extLst>
          </p:cNvPr>
          <p:cNvSpPr txBox="1"/>
          <p:nvPr/>
        </p:nvSpPr>
        <p:spPr>
          <a:xfrm>
            <a:off x="422696" y="5592153"/>
            <a:ext cx="11343736" cy="369332"/>
          </a:xfrm>
          <a:prstGeom prst="rect">
            <a:avLst/>
          </a:prstGeom>
          <a:noFill/>
        </p:spPr>
        <p:txBody>
          <a:bodyPr wrap="square" rtlCol="0">
            <a:spAutoFit/>
          </a:bodyPr>
          <a:lstStyle/>
          <a:p>
            <a:r>
              <a:rPr lang="en-US" dirty="0"/>
              <a:t>The claim needs to be “Indexed” first in our CARDS system before a Request for a Rater is processed by WCS.</a:t>
            </a:r>
          </a:p>
        </p:txBody>
      </p:sp>
      <p:sp>
        <p:nvSpPr>
          <p:cNvPr id="9" name="TextBox 8">
            <a:extLst>
              <a:ext uri="{FF2B5EF4-FFF2-40B4-BE49-F238E27FC236}">
                <a16:creationId xmlns:a16="http://schemas.microsoft.com/office/drawing/2014/main" id="{6B5B7AB5-071F-EA9F-8D55-E86D04CEC7C2}"/>
              </a:ext>
            </a:extLst>
          </p:cNvPr>
          <p:cNvSpPr txBox="1"/>
          <p:nvPr/>
        </p:nvSpPr>
        <p:spPr>
          <a:xfrm>
            <a:off x="9287381" y="2031570"/>
            <a:ext cx="1933990" cy="3000821"/>
          </a:xfrm>
          <a:prstGeom prst="rect">
            <a:avLst/>
          </a:prstGeom>
          <a:solidFill>
            <a:schemeClr val="accent6">
              <a:lumMod val="75000"/>
            </a:schemeClr>
          </a:solidFill>
        </p:spPr>
        <p:txBody>
          <a:bodyPr wrap="square" rtlCol="0">
            <a:spAutoFit/>
          </a:bodyPr>
          <a:lstStyle/>
          <a:p>
            <a:pPr algn="ctr"/>
            <a:endParaRPr lang="en-US" dirty="0">
              <a:solidFill>
                <a:schemeClr val="lt1"/>
              </a:solidFill>
            </a:endParaRPr>
          </a:p>
          <a:p>
            <a:pPr algn="ctr"/>
            <a:endParaRPr lang="en-US" dirty="0">
              <a:solidFill>
                <a:schemeClr val="lt1"/>
              </a:solidFill>
            </a:endParaRPr>
          </a:p>
          <a:p>
            <a:pPr algn="ctr"/>
            <a:endParaRPr lang="en-US" dirty="0">
              <a:solidFill>
                <a:schemeClr val="lt1"/>
              </a:solidFill>
            </a:endParaRPr>
          </a:p>
          <a:p>
            <a:pPr algn="ctr"/>
            <a:r>
              <a:rPr lang="en-US" dirty="0">
                <a:solidFill>
                  <a:schemeClr val="lt1"/>
                </a:solidFill>
              </a:rPr>
              <a:t>IF ACCEPTED, RATER PERFORMS PPD EVALUATION</a:t>
            </a:r>
          </a:p>
          <a:p>
            <a:pPr algn="ctr"/>
            <a:endParaRPr lang="en-US" dirty="0">
              <a:solidFill>
                <a:schemeClr val="lt1"/>
              </a:solidFill>
            </a:endParaRPr>
          </a:p>
          <a:p>
            <a:pPr algn="ctr"/>
            <a:endParaRPr lang="en-US" sz="1100" dirty="0">
              <a:solidFill>
                <a:schemeClr val="lt1"/>
              </a:solidFill>
            </a:endParaRPr>
          </a:p>
          <a:p>
            <a:pPr algn="ctr"/>
            <a:endParaRPr lang="en-US" dirty="0">
              <a:solidFill>
                <a:schemeClr val="lt1"/>
              </a:solidFill>
            </a:endParaRPr>
          </a:p>
          <a:p>
            <a:pPr algn="ctr"/>
            <a:endParaRPr lang="en-US" sz="1600" dirty="0">
              <a:solidFill>
                <a:schemeClr val="lt1"/>
              </a:solidFill>
            </a:endParaRPr>
          </a:p>
        </p:txBody>
      </p:sp>
    </p:spTree>
    <p:extLst>
      <p:ext uri="{BB962C8B-B14F-4D97-AF65-F5344CB8AC3E}">
        <p14:creationId xmlns:p14="http://schemas.microsoft.com/office/powerpoint/2010/main" val="101728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8E2F00-9B97-6776-999A-EE6C20545E54}"/>
              </a:ext>
            </a:extLst>
          </p:cNvPr>
          <p:cNvSpPr txBox="1">
            <a:spLocks/>
          </p:cNvSpPr>
          <p:nvPr/>
        </p:nvSpPr>
        <p:spPr>
          <a:xfrm>
            <a:off x="260140" y="330467"/>
            <a:ext cx="8108797" cy="2284558"/>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4400" dirty="0">
                <a:latin typeface="Aptos" panose="020B0004020202020204" pitchFamily="34" charset="0"/>
              </a:rPr>
              <a:t>D-35 WEBFORM TO</a:t>
            </a:r>
          </a:p>
          <a:p>
            <a:r>
              <a:rPr lang="en-US" sz="4400" dirty="0">
                <a:latin typeface="Aptos" panose="020B0004020202020204" pitchFamily="34" charset="0"/>
              </a:rPr>
              <a:t>REQUEST A RATER</a:t>
            </a:r>
          </a:p>
        </p:txBody>
      </p:sp>
      <p:sp>
        <p:nvSpPr>
          <p:cNvPr id="5" name="Text Placeholder 2">
            <a:extLst>
              <a:ext uri="{FF2B5EF4-FFF2-40B4-BE49-F238E27FC236}">
                <a16:creationId xmlns:a16="http://schemas.microsoft.com/office/drawing/2014/main" id="{E7265E4E-BE5F-5D08-543B-E0A538E2E8C7}"/>
              </a:ext>
            </a:extLst>
          </p:cNvPr>
          <p:cNvSpPr txBox="1">
            <a:spLocks/>
          </p:cNvSpPr>
          <p:nvPr/>
        </p:nvSpPr>
        <p:spPr>
          <a:xfrm>
            <a:off x="364642" y="1264737"/>
            <a:ext cx="4311142" cy="416018"/>
          </a:xfrm>
          <a:prstGeom prst="rect">
            <a:avLst/>
          </a:prstGeom>
        </p:spPr>
        <p:txBody>
          <a:bodyPr>
            <a:normAutofit fontScale="925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200" dirty="0">
                <a:latin typeface="Aptos" panose="020B0004020202020204" pitchFamily="34" charset="0"/>
              </a:rPr>
              <a:t>RATING PROCESS FOR CLINICAL PRACTITIONERS</a:t>
            </a:r>
          </a:p>
        </p:txBody>
      </p:sp>
    </p:spTree>
    <p:extLst>
      <p:ext uri="{BB962C8B-B14F-4D97-AF65-F5344CB8AC3E}">
        <p14:creationId xmlns:p14="http://schemas.microsoft.com/office/powerpoint/2010/main" val="87133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5F658628-B285-11F8-206F-5DC7822E2F75}"/>
              </a:ext>
            </a:extLst>
          </p:cNvPr>
          <p:cNvSpPr>
            <a:spLocks noGrp="1"/>
          </p:cNvSpPr>
          <p:nvPr>
            <p:ph type="title"/>
          </p:nvPr>
        </p:nvSpPr>
        <p:spPr>
          <a:xfrm>
            <a:off x="1336964" y="509477"/>
            <a:ext cx="10013709" cy="1030360"/>
          </a:xfrm>
        </p:spPr>
        <p:txBody>
          <a:bodyPr>
            <a:normAutofit fontScale="90000"/>
          </a:bodyPr>
          <a:lstStyle/>
          <a:p>
            <a:r>
              <a:rPr lang="en-US" sz="4400" dirty="0"/>
              <a:t>CLINICAL PRACTITIONER HOMEPAGE</a:t>
            </a:r>
          </a:p>
        </p:txBody>
      </p:sp>
      <p:sp>
        <p:nvSpPr>
          <p:cNvPr id="24" name="Text Placeholder 2">
            <a:extLst>
              <a:ext uri="{FF2B5EF4-FFF2-40B4-BE49-F238E27FC236}">
                <a16:creationId xmlns:a16="http://schemas.microsoft.com/office/drawing/2014/main" id="{EB510D19-E805-5873-321E-2D2D0563AD35}"/>
              </a:ext>
            </a:extLst>
          </p:cNvPr>
          <p:cNvSpPr txBox="1">
            <a:spLocks/>
          </p:cNvSpPr>
          <p:nvPr/>
        </p:nvSpPr>
        <p:spPr>
          <a:xfrm>
            <a:off x="1360891" y="1396134"/>
            <a:ext cx="5477069" cy="519848"/>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EXTERNAL USER TYPES IN THE CARDS APPLICATION</a:t>
            </a:r>
          </a:p>
        </p:txBody>
      </p:sp>
      <p:pic>
        <p:nvPicPr>
          <p:cNvPr id="26" name="Picture 25">
            <a:extLst>
              <a:ext uri="{FF2B5EF4-FFF2-40B4-BE49-F238E27FC236}">
                <a16:creationId xmlns:a16="http://schemas.microsoft.com/office/drawing/2014/main" id="{44C4ACD6-65B7-CB5E-91D6-A328B3807072}"/>
              </a:ext>
            </a:extLst>
          </p:cNvPr>
          <p:cNvPicPr>
            <a:picLocks noChangeAspect="1"/>
          </p:cNvPicPr>
          <p:nvPr/>
        </p:nvPicPr>
        <p:blipFill>
          <a:blip r:embed="rId2"/>
          <a:stretch>
            <a:fillRect/>
          </a:stretch>
        </p:blipFill>
        <p:spPr>
          <a:xfrm>
            <a:off x="2137267" y="2150932"/>
            <a:ext cx="8966162" cy="4473532"/>
          </a:xfrm>
          <a:prstGeom prst="rect">
            <a:avLst/>
          </a:prstGeom>
        </p:spPr>
      </p:pic>
      <p:sp>
        <p:nvSpPr>
          <p:cNvPr id="27" name="Arrow: Right 26">
            <a:extLst>
              <a:ext uri="{FF2B5EF4-FFF2-40B4-BE49-F238E27FC236}">
                <a16:creationId xmlns:a16="http://schemas.microsoft.com/office/drawing/2014/main" id="{06CE2686-854E-2205-3E96-A14E188A9DF0}"/>
              </a:ext>
            </a:extLst>
          </p:cNvPr>
          <p:cNvSpPr/>
          <p:nvPr/>
        </p:nvSpPr>
        <p:spPr>
          <a:xfrm rot="10800000">
            <a:off x="9782214" y="4387698"/>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1BD7FC8-B026-D1C9-3DA4-092E52CCC4AD}"/>
              </a:ext>
            </a:extLst>
          </p:cNvPr>
          <p:cNvSpPr txBox="1"/>
          <p:nvPr/>
        </p:nvSpPr>
        <p:spPr>
          <a:xfrm>
            <a:off x="7534646" y="2946150"/>
            <a:ext cx="4265469" cy="646331"/>
          </a:xfrm>
          <a:prstGeom prst="rect">
            <a:avLst/>
          </a:prstGeom>
          <a:solidFill>
            <a:srgbClr val="FFFF00"/>
          </a:solidFill>
        </p:spPr>
        <p:txBody>
          <a:bodyPr wrap="square" rtlCol="0">
            <a:spAutoFit/>
          </a:bodyPr>
          <a:lstStyle/>
          <a:p>
            <a:pPr algn="ctr"/>
            <a:r>
              <a:rPr lang="en-US" dirty="0"/>
              <a:t>The look of your dashboard will depend on the kind of access you were given.</a:t>
            </a:r>
          </a:p>
        </p:txBody>
      </p:sp>
    </p:spTree>
    <p:extLst>
      <p:ext uri="{BB962C8B-B14F-4D97-AF65-F5344CB8AC3E}">
        <p14:creationId xmlns:p14="http://schemas.microsoft.com/office/powerpoint/2010/main" val="56830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0A974F4-5F7F-0ECF-ACD9-C8A8B55CD7EF}"/>
              </a:ext>
            </a:extLst>
          </p:cNvPr>
          <p:cNvPicPr>
            <a:picLocks noChangeAspect="1"/>
          </p:cNvPicPr>
          <p:nvPr/>
        </p:nvPicPr>
        <p:blipFill>
          <a:blip r:embed="rId2"/>
          <a:stretch>
            <a:fillRect/>
          </a:stretch>
        </p:blipFill>
        <p:spPr>
          <a:xfrm>
            <a:off x="1597993" y="3506386"/>
            <a:ext cx="10013709" cy="2208967"/>
          </a:xfrm>
          <a:prstGeom prst="rect">
            <a:avLst/>
          </a:prstGeom>
          <a:ln>
            <a:solidFill>
              <a:schemeClr val="accent4"/>
            </a:solidFill>
          </a:ln>
        </p:spPr>
      </p:pic>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D-35 USER PERMISSIONS</a:t>
            </a:r>
          </a:p>
        </p:txBody>
      </p:sp>
      <p:sp>
        <p:nvSpPr>
          <p:cNvPr id="13" name="Arrow: Curved Up 12">
            <a:extLst>
              <a:ext uri="{FF2B5EF4-FFF2-40B4-BE49-F238E27FC236}">
                <a16:creationId xmlns:a16="http://schemas.microsoft.com/office/drawing/2014/main" id="{DEF53E38-D95B-B317-AE13-636E60FBB638}"/>
              </a:ext>
            </a:extLst>
          </p:cNvPr>
          <p:cNvSpPr/>
          <p:nvPr/>
        </p:nvSpPr>
        <p:spPr>
          <a:xfrm rot="17592150" flipH="1" flipV="1">
            <a:off x="2482331" y="3382761"/>
            <a:ext cx="2159072" cy="968000"/>
          </a:xfrm>
          <a:prstGeom prst="curved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 Placeholder 1">
            <a:extLst>
              <a:ext uri="{FF2B5EF4-FFF2-40B4-BE49-F238E27FC236}">
                <a16:creationId xmlns:a16="http://schemas.microsoft.com/office/drawing/2014/main" id="{C2B0F7EE-E8FD-D681-F4C2-272D20130FE3}"/>
              </a:ext>
            </a:extLst>
          </p:cNvPr>
          <p:cNvSpPr txBox="1">
            <a:spLocks/>
          </p:cNvSpPr>
          <p:nvPr/>
        </p:nvSpPr>
        <p:spPr>
          <a:xfrm>
            <a:off x="1664895" y="2097179"/>
            <a:ext cx="9879904" cy="148737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latin typeface="Aptos" panose="020B0004020202020204" pitchFamily="34" charset="0"/>
              </a:rPr>
              <a:t>Once permissions have been applied, the user should be able to see the “PPD Rating Requests” tab on the external homepage. This will be where all requests can be acted on. </a:t>
            </a:r>
          </a:p>
        </p:txBody>
      </p:sp>
      <p:sp>
        <p:nvSpPr>
          <p:cNvPr id="20" name="Text Placeholder 2">
            <a:extLst>
              <a:ext uri="{FF2B5EF4-FFF2-40B4-BE49-F238E27FC236}">
                <a16:creationId xmlns:a16="http://schemas.microsoft.com/office/drawing/2014/main" id="{33795DDB-21FB-6AF5-498F-BE56D15250A7}"/>
              </a:ext>
            </a:extLst>
          </p:cNvPr>
          <p:cNvSpPr txBox="1">
            <a:spLocks/>
          </p:cNvSpPr>
          <p:nvPr/>
        </p:nvSpPr>
        <p:spPr>
          <a:xfrm>
            <a:off x="1359878" y="1346614"/>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ACCESSING THE WEBFORM</a:t>
            </a:r>
          </a:p>
        </p:txBody>
      </p:sp>
    </p:spTree>
    <p:extLst>
      <p:ext uri="{BB962C8B-B14F-4D97-AF65-F5344CB8AC3E}">
        <p14:creationId xmlns:p14="http://schemas.microsoft.com/office/powerpoint/2010/main" val="346581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583C50-C3C8-D75C-C89E-5118BC763E9F}"/>
              </a:ext>
            </a:extLst>
          </p:cNvPr>
          <p:cNvSpPr>
            <a:spLocks noGrp="1"/>
          </p:cNvSpPr>
          <p:nvPr>
            <p:ph type="title"/>
          </p:nvPr>
        </p:nvSpPr>
        <p:spPr>
          <a:xfrm>
            <a:off x="1359878" y="585239"/>
            <a:ext cx="10933413" cy="1030360"/>
          </a:xfrm>
        </p:spPr>
        <p:txBody>
          <a:bodyPr>
            <a:noAutofit/>
          </a:bodyPr>
          <a:lstStyle/>
          <a:p>
            <a:r>
              <a:rPr lang="en-US" sz="3200" dirty="0"/>
              <a:t>VIEWING THE D-35 AS A CLINICAL PRACTITIONER</a:t>
            </a:r>
          </a:p>
        </p:txBody>
      </p:sp>
      <p:sp>
        <p:nvSpPr>
          <p:cNvPr id="7" name="Text Placeholder 2">
            <a:extLst>
              <a:ext uri="{FF2B5EF4-FFF2-40B4-BE49-F238E27FC236}">
                <a16:creationId xmlns:a16="http://schemas.microsoft.com/office/drawing/2014/main" id="{6A325617-7B89-A4E9-9732-F60644C6022F}"/>
              </a:ext>
            </a:extLst>
          </p:cNvPr>
          <p:cNvSpPr txBox="1">
            <a:spLocks/>
          </p:cNvSpPr>
          <p:nvPr/>
        </p:nvSpPr>
        <p:spPr>
          <a:xfrm>
            <a:off x="1359878" y="1346614"/>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ACCESSING THE WEBFORM</a:t>
            </a:r>
          </a:p>
        </p:txBody>
      </p:sp>
      <p:pic>
        <p:nvPicPr>
          <p:cNvPr id="8" name="Picture 7">
            <a:extLst>
              <a:ext uri="{FF2B5EF4-FFF2-40B4-BE49-F238E27FC236}">
                <a16:creationId xmlns:a16="http://schemas.microsoft.com/office/drawing/2014/main" id="{EC1403F6-1DBA-1045-7094-9763618F6AE4}"/>
              </a:ext>
            </a:extLst>
          </p:cNvPr>
          <p:cNvPicPr>
            <a:picLocks noChangeAspect="1"/>
          </p:cNvPicPr>
          <p:nvPr/>
        </p:nvPicPr>
        <p:blipFill>
          <a:blip r:embed="rId2"/>
          <a:stretch>
            <a:fillRect/>
          </a:stretch>
        </p:blipFill>
        <p:spPr>
          <a:xfrm>
            <a:off x="3996217" y="3108960"/>
            <a:ext cx="5242811" cy="3657600"/>
          </a:xfrm>
          <a:prstGeom prst="rect">
            <a:avLst/>
          </a:prstGeom>
          <a:ln w="9525">
            <a:solidFill>
              <a:schemeClr val="tx1"/>
            </a:solidFill>
          </a:ln>
        </p:spPr>
      </p:pic>
      <p:sp>
        <p:nvSpPr>
          <p:cNvPr id="9" name="Text Placeholder 1">
            <a:extLst>
              <a:ext uri="{FF2B5EF4-FFF2-40B4-BE49-F238E27FC236}">
                <a16:creationId xmlns:a16="http://schemas.microsoft.com/office/drawing/2014/main" id="{AB9EDAF6-3FCB-84B4-3806-ACCE78047253}"/>
              </a:ext>
            </a:extLst>
          </p:cNvPr>
          <p:cNvSpPr txBox="1">
            <a:spLocks/>
          </p:cNvSpPr>
          <p:nvPr/>
        </p:nvSpPr>
        <p:spPr>
          <a:xfrm>
            <a:off x="1320491" y="1995642"/>
            <a:ext cx="10549292" cy="1597928"/>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latin typeface="Aptos" panose="020B0004020202020204" pitchFamily="34" charset="0"/>
              </a:rPr>
              <a:t>As a clinical practitioner, you will be able to view a read-only version of the D-35 for rating requests that have been assigned to you. Once you have been assigned a PPD request, you will receive an email notification that you have a new request. </a:t>
            </a:r>
          </a:p>
        </p:txBody>
      </p:sp>
    </p:spTree>
    <p:extLst>
      <p:ext uri="{BB962C8B-B14F-4D97-AF65-F5344CB8AC3E}">
        <p14:creationId xmlns:p14="http://schemas.microsoft.com/office/powerpoint/2010/main" val="4160662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6350AB6-1501-F050-5536-68BBE2026A27}"/>
              </a:ext>
            </a:extLst>
          </p:cNvPr>
          <p:cNvPicPr>
            <a:picLocks noChangeAspect="1"/>
          </p:cNvPicPr>
          <p:nvPr/>
        </p:nvPicPr>
        <p:blipFill>
          <a:blip r:embed="rId2"/>
          <a:stretch>
            <a:fillRect/>
          </a:stretch>
        </p:blipFill>
        <p:spPr>
          <a:xfrm>
            <a:off x="1552248" y="2030932"/>
            <a:ext cx="10385806" cy="4744337"/>
          </a:xfrm>
          <a:prstGeom prst="rect">
            <a:avLst/>
          </a:prstGeom>
        </p:spPr>
      </p:pic>
      <p:sp>
        <p:nvSpPr>
          <p:cNvPr id="6" name="Arrow: Right 5">
            <a:extLst>
              <a:ext uri="{FF2B5EF4-FFF2-40B4-BE49-F238E27FC236}">
                <a16:creationId xmlns:a16="http://schemas.microsoft.com/office/drawing/2014/main" id="{1CC0C0DC-624F-630E-3B7E-E91C1D7505A3}"/>
              </a:ext>
            </a:extLst>
          </p:cNvPr>
          <p:cNvSpPr/>
          <p:nvPr/>
        </p:nvSpPr>
        <p:spPr>
          <a:xfrm rot="10800000" flipH="1">
            <a:off x="9868896" y="4781005"/>
            <a:ext cx="879604" cy="66740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B27D271-1AF0-44CA-AA5C-87B51FC2BDF7}"/>
              </a:ext>
            </a:extLst>
          </p:cNvPr>
          <p:cNvSpPr txBox="1"/>
          <p:nvPr/>
        </p:nvSpPr>
        <p:spPr>
          <a:xfrm>
            <a:off x="5305644" y="3188119"/>
            <a:ext cx="3405052" cy="369332"/>
          </a:xfrm>
          <a:prstGeom prst="rect">
            <a:avLst/>
          </a:prstGeom>
          <a:solidFill>
            <a:srgbClr val="FFFF00"/>
          </a:solidFill>
        </p:spPr>
        <p:txBody>
          <a:bodyPr wrap="square" rtlCol="0">
            <a:spAutoFit/>
          </a:bodyPr>
          <a:lstStyle/>
          <a:p>
            <a:pPr algn="ctr"/>
            <a:r>
              <a:rPr lang="en-US" dirty="0"/>
              <a:t>Watchout for New Requests</a:t>
            </a:r>
          </a:p>
        </p:txBody>
      </p:sp>
      <p:sp>
        <p:nvSpPr>
          <p:cNvPr id="13" name="Arrow: Curved Up 12">
            <a:extLst>
              <a:ext uri="{FF2B5EF4-FFF2-40B4-BE49-F238E27FC236}">
                <a16:creationId xmlns:a16="http://schemas.microsoft.com/office/drawing/2014/main" id="{DEF53E38-D95B-B317-AE13-636E60FBB638}"/>
              </a:ext>
            </a:extLst>
          </p:cNvPr>
          <p:cNvSpPr/>
          <p:nvPr/>
        </p:nvSpPr>
        <p:spPr>
          <a:xfrm rot="19427977" flipH="1">
            <a:off x="4949206" y="4156138"/>
            <a:ext cx="2506905" cy="755440"/>
          </a:xfrm>
          <a:prstGeom prst="curved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1">
            <a:extLst>
              <a:ext uri="{FF2B5EF4-FFF2-40B4-BE49-F238E27FC236}">
                <a16:creationId xmlns:a16="http://schemas.microsoft.com/office/drawing/2014/main" id="{F1976312-2607-165C-0FAF-EB2D011E616A}"/>
              </a:ext>
            </a:extLst>
          </p:cNvPr>
          <p:cNvSpPr>
            <a:spLocks noGrp="1"/>
          </p:cNvSpPr>
          <p:nvPr>
            <p:ph type="title"/>
          </p:nvPr>
        </p:nvSpPr>
        <p:spPr>
          <a:xfrm>
            <a:off x="1359878" y="585239"/>
            <a:ext cx="10933413" cy="1030360"/>
          </a:xfrm>
        </p:spPr>
        <p:txBody>
          <a:bodyPr>
            <a:noAutofit/>
          </a:bodyPr>
          <a:lstStyle/>
          <a:p>
            <a:r>
              <a:rPr lang="en-US" sz="3200" dirty="0"/>
              <a:t>VIEWING THE D-35 AS A CLINICAL PRACTITIONER</a:t>
            </a:r>
          </a:p>
        </p:txBody>
      </p:sp>
      <p:sp>
        <p:nvSpPr>
          <p:cNvPr id="7" name="Text Placeholder 2">
            <a:extLst>
              <a:ext uri="{FF2B5EF4-FFF2-40B4-BE49-F238E27FC236}">
                <a16:creationId xmlns:a16="http://schemas.microsoft.com/office/drawing/2014/main" id="{0BD3F12C-4D05-BEED-4CE0-77A9B3673676}"/>
              </a:ext>
            </a:extLst>
          </p:cNvPr>
          <p:cNvSpPr txBox="1">
            <a:spLocks/>
          </p:cNvSpPr>
          <p:nvPr/>
        </p:nvSpPr>
        <p:spPr>
          <a:xfrm>
            <a:off x="1359878" y="1346614"/>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ACCESSING THE WEBFORM</a:t>
            </a:r>
          </a:p>
        </p:txBody>
      </p:sp>
    </p:spTree>
    <p:extLst>
      <p:ext uri="{BB962C8B-B14F-4D97-AF65-F5344CB8AC3E}">
        <p14:creationId xmlns:p14="http://schemas.microsoft.com/office/powerpoint/2010/main" val="100601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2F5485-5594-834C-72C1-6C2FA6715C86}"/>
              </a:ext>
            </a:extLst>
          </p:cNvPr>
          <p:cNvPicPr>
            <a:picLocks noChangeAspect="1"/>
          </p:cNvPicPr>
          <p:nvPr/>
        </p:nvPicPr>
        <p:blipFill>
          <a:blip r:embed="rId2"/>
          <a:stretch>
            <a:fillRect/>
          </a:stretch>
        </p:blipFill>
        <p:spPr>
          <a:xfrm>
            <a:off x="1915885" y="2089552"/>
            <a:ext cx="9227941" cy="4650882"/>
          </a:xfrm>
          <a:prstGeom prst="rect">
            <a:avLst/>
          </a:prstGeom>
        </p:spPr>
      </p:pic>
      <p:sp>
        <p:nvSpPr>
          <p:cNvPr id="12" name="TextBox 11">
            <a:extLst>
              <a:ext uri="{FF2B5EF4-FFF2-40B4-BE49-F238E27FC236}">
                <a16:creationId xmlns:a16="http://schemas.microsoft.com/office/drawing/2014/main" id="{CB27D271-1AF0-44CA-AA5C-87B51FC2BDF7}"/>
              </a:ext>
            </a:extLst>
          </p:cNvPr>
          <p:cNvSpPr txBox="1"/>
          <p:nvPr/>
        </p:nvSpPr>
        <p:spPr>
          <a:xfrm>
            <a:off x="4980353" y="3299569"/>
            <a:ext cx="3712926" cy="923330"/>
          </a:xfrm>
          <a:prstGeom prst="rect">
            <a:avLst/>
          </a:prstGeom>
          <a:solidFill>
            <a:srgbClr val="FFFF00"/>
          </a:solidFill>
        </p:spPr>
        <p:txBody>
          <a:bodyPr wrap="square" rtlCol="0">
            <a:spAutoFit/>
          </a:bodyPr>
          <a:lstStyle/>
          <a:p>
            <a:pPr algn="ctr"/>
            <a:r>
              <a:rPr lang="en-US" dirty="0"/>
              <a:t>Click on View PPD and a Word Document version of the D-35 will be generated. Review the D-35.</a:t>
            </a:r>
          </a:p>
        </p:txBody>
      </p:sp>
      <p:sp>
        <p:nvSpPr>
          <p:cNvPr id="13" name="Arrow: Curved Up 12">
            <a:extLst>
              <a:ext uri="{FF2B5EF4-FFF2-40B4-BE49-F238E27FC236}">
                <a16:creationId xmlns:a16="http://schemas.microsoft.com/office/drawing/2014/main" id="{DEF53E38-D95B-B317-AE13-636E60FBB638}"/>
              </a:ext>
            </a:extLst>
          </p:cNvPr>
          <p:cNvSpPr/>
          <p:nvPr/>
        </p:nvSpPr>
        <p:spPr>
          <a:xfrm rot="8400964" flipH="1">
            <a:off x="7045531" y="2133288"/>
            <a:ext cx="2033117" cy="729992"/>
          </a:xfrm>
          <a:prstGeom prst="curved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D2213F53-3E39-072D-DCEA-C5BE15113A8E}"/>
              </a:ext>
            </a:extLst>
          </p:cNvPr>
          <p:cNvPicPr>
            <a:picLocks noChangeAspect="1"/>
          </p:cNvPicPr>
          <p:nvPr/>
        </p:nvPicPr>
        <p:blipFill>
          <a:blip r:embed="rId3"/>
          <a:srcRect t="55018"/>
          <a:stretch/>
        </p:blipFill>
        <p:spPr>
          <a:xfrm>
            <a:off x="1915885" y="4636824"/>
            <a:ext cx="9227941" cy="2134086"/>
          </a:xfrm>
          <a:prstGeom prst="rect">
            <a:avLst/>
          </a:prstGeom>
        </p:spPr>
      </p:pic>
      <p:sp>
        <p:nvSpPr>
          <p:cNvPr id="6" name="Arrow: Right 5">
            <a:extLst>
              <a:ext uri="{FF2B5EF4-FFF2-40B4-BE49-F238E27FC236}">
                <a16:creationId xmlns:a16="http://schemas.microsoft.com/office/drawing/2014/main" id="{1CC0C0DC-624F-630E-3B7E-E91C1D7505A3}"/>
              </a:ext>
            </a:extLst>
          </p:cNvPr>
          <p:cNvSpPr/>
          <p:nvPr/>
        </p:nvSpPr>
        <p:spPr>
          <a:xfrm rot="10800000" flipH="1">
            <a:off x="9273147" y="4919362"/>
            <a:ext cx="879604" cy="66740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54D588B9-B5F5-47C8-5E6C-6F9496DBFFA1}"/>
              </a:ext>
            </a:extLst>
          </p:cNvPr>
          <p:cNvSpPr txBox="1">
            <a:spLocks/>
          </p:cNvSpPr>
          <p:nvPr/>
        </p:nvSpPr>
        <p:spPr>
          <a:xfrm>
            <a:off x="1359878" y="1346614"/>
            <a:ext cx="6599756" cy="537971"/>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ACCESSING THE WEBFORM</a:t>
            </a:r>
          </a:p>
        </p:txBody>
      </p:sp>
      <p:sp>
        <p:nvSpPr>
          <p:cNvPr id="10" name="Title 1">
            <a:extLst>
              <a:ext uri="{FF2B5EF4-FFF2-40B4-BE49-F238E27FC236}">
                <a16:creationId xmlns:a16="http://schemas.microsoft.com/office/drawing/2014/main" id="{7C17B4DD-635F-4DE5-9A07-F1D99CE6979B}"/>
              </a:ext>
            </a:extLst>
          </p:cNvPr>
          <p:cNvSpPr txBox="1">
            <a:spLocks/>
          </p:cNvSpPr>
          <p:nvPr/>
        </p:nvSpPr>
        <p:spPr>
          <a:xfrm>
            <a:off x="1359878" y="585239"/>
            <a:ext cx="10933413" cy="1030360"/>
          </a:xfrm>
          <a:prstGeom prst="rect">
            <a:avLst/>
          </a:prstGeom>
        </p:spPr>
        <p:txBody>
          <a:bodyPr vert="horz" lIns="109728" tIns="109728" rIns="109728" bIns="91440" rtlCol="0" anchor="ctr">
            <a:noAutofit/>
          </a:bodyPr>
          <a:lstStyle>
            <a:lvl1pPr algn="l" defTabSz="914400" rtl="0" eaLnBrk="1" latinLnBrk="0" hangingPunct="1">
              <a:lnSpc>
                <a:spcPct val="150000"/>
              </a:lnSpc>
              <a:spcBef>
                <a:spcPct val="0"/>
              </a:spcBef>
              <a:buNone/>
              <a:defRPr sz="3600" b="1" kern="1200" spc="150" baseline="0">
                <a:solidFill>
                  <a:schemeClr val="bg1"/>
                </a:solidFill>
                <a:latin typeface="Segoe UI Semibold" panose="020B0702040204020203" pitchFamily="34" charset="0"/>
                <a:ea typeface="+mj-ea"/>
                <a:cs typeface="Segoe UI Semibold" panose="020B0702040204020203" pitchFamily="34" charset="0"/>
              </a:defRPr>
            </a:lvl1pPr>
          </a:lstStyle>
          <a:p>
            <a:r>
              <a:rPr lang="en-US" sz="3200"/>
              <a:t>VIEWING THE D-35 AS A CLINICAL PRACTITIONER</a:t>
            </a:r>
            <a:endParaRPr lang="en-US" sz="3200" dirty="0"/>
          </a:p>
        </p:txBody>
      </p:sp>
    </p:spTree>
    <p:extLst>
      <p:ext uri="{BB962C8B-B14F-4D97-AF65-F5344CB8AC3E}">
        <p14:creationId xmlns:p14="http://schemas.microsoft.com/office/powerpoint/2010/main" val="1173459004"/>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Segoe UI">
      <a:majorFont>
        <a:latin typeface="Segoe UI Semibold"/>
        <a:ea typeface=""/>
        <a:cs typeface=""/>
      </a:majorFont>
      <a:minorFont>
        <a:latin typeface="Segoe U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 design" id="{8DF40F11-961C-40C1-B57E-2C85D77BE8AB}" vid="{190CBECE-7035-4069-999B-A1AE92AB2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TaxCatchAll xmlns="230e9df3-be65-4c73-a93b-d1236ebd677e" xsi:nil="true"/>
    <MediaServiceKeyPoints xmlns="71af3243-3dd4-4a8d-8c0d-dd76da1f02a5" xsi:nil="true"/>
    <Background xmlns="71af3243-3dd4-4a8d-8c0d-dd76da1f02a5">false</Background>
    <ImageTagsTaxHTField xmlns="71af3243-3dd4-4a8d-8c0d-dd76da1f02a5">
      <Terms xmlns="http://schemas.microsoft.com/office/infopath/2007/PartnerControls"/>
    </ImageTags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2330D6-F005-4F15-8FBA-5049BFF09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B374A7-2E79-4FEF-822D-2492B9AD907B}">
  <ds:schemaRefs>
    <ds:schemaRef ds:uri="http://schemas.microsoft.com/office/2006/documentManagement/types"/>
    <ds:schemaRef ds:uri="http://www.w3.org/XML/1998/namespace"/>
    <ds:schemaRef ds:uri="http://schemas.microsoft.com/sharepoint/v3"/>
    <ds:schemaRef ds:uri="http://purl.org/dc/dcmitype/"/>
    <ds:schemaRef ds:uri="http://schemas.microsoft.com/office/infopath/2007/PartnerControls"/>
    <ds:schemaRef ds:uri="http://purl.org/dc/elements/1.1/"/>
    <ds:schemaRef ds:uri="71af3243-3dd4-4a8d-8c0d-dd76da1f02a5"/>
    <ds:schemaRef ds:uri="http://purl.org/dc/terms/"/>
    <ds:schemaRef ds:uri="http://schemas.openxmlformats.org/package/2006/metadata/core-properties"/>
    <ds:schemaRef ds:uri="230e9df3-be65-4c73-a93b-d1236ebd677e"/>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C093A0A0-A69C-47FE-9FE5-21F06181BF4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{199045B3-E18E-4524-9015-D71CBC211573}tf56000440_win32</Template>
  <TotalTime>2146</TotalTime>
  <Words>992</Words>
  <Application>Microsoft Office PowerPoint</Application>
  <PresentationFormat>Widescreen</PresentationFormat>
  <Paragraphs>84</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Meiryo</vt:lpstr>
      <vt:lpstr>Aptos</vt:lpstr>
      <vt:lpstr>Arial</vt:lpstr>
      <vt:lpstr>Calibri</vt:lpstr>
      <vt:lpstr>Corbel</vt:lpstr>
      <vt:lpstr>Gibson</vt:lpstr>
      <vt:lpstr>Segoe UI</vt:lpstr>
      <vt:lpstr>Segoe UI Semibold</vt:lpstr>
      <vt:lpstr>ShojiVTI</vt:lpstr>
      <vt:lpstr>State of Nevada DIVISION OF INDUSTRIAL RELATIONS WORKERS’ COMPENSATION SECTION</vt:lpstr>
      <vt:lpstr>PowerPoint Presentation</vt:lpstr>
      <vt:lpstr>PowerPoint Presentation</vt:lpstr>
      <vt:lpstr>PowerPoint Presentation</vt:lpstr>
      <vt:lpstr>CLINICAL PRACTITIONER HOMEPAGE</vt:lpstr>
      <vt:lpstr>D-35 USER PERMISSIONS</vt:lpstr>
      <vt:lpstr>VIEWING THE D-35 AS A CLINICAL PRACTITIONER</vt:lpstr>
      <vt:lpstr>VIEWING THE D-35 AS A CLINICAL PRACTITIONER</vt:lpstr>
      <vt:lpstr>PowerPoint Presentation</vt:lpstr>
      <vt:lpstr>D-35 WORD DOC</vt:lpstr>
      <vt:lpstr>NAVIGATION</vt:lpstr>
      <vt:lpstr>REQUEST DECISION WEBFORM</vt:lpstr>
      <vt:lpstr>REQUEST DECISION WEBFORM</vt:lpstr>
      <vt:lpstr>REQUEST DECISION WEBFORM</vt:lpstr>
      <vt:lpstr>WEBFORM SUBMISSIONS IN FILING HISTORY</vt:lpstr>
      <vt:lpstr>PowerPoint Presentation</vt:lpstr>
      <vt:lpstr>COMPLETING THE RATING</vt:lpstr>
      <vt:lpstr>PPD RATING WEBFORM</vt:lpstr>
      <vt:lpstr>PPD RATING WEBFORM</vt:lpstr>
      <vt:lpstr>PPD RATING WEBFORM</vt:lpstr>
      <vt:lpstr>COMPLETING THE RATING PROCESS</vt:lpstr>
      <vt:lpstr>PPD RATING WEBFORM - ADDENDUM</vt:lpstr>
      <vt:lpstr>PPD RATING WEBFORM - ADDENDUM</vt:lpstr>
      <vt:lpstr>WITHDRAWN REQUEST</vt:lpstr>
      <vt:lpstr>WHAT’S NEXT?</vt:lpstr>
      <vt:lpstr>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Teri Williams</dc:creator>
  <cp:lastModifiedBy>Melinda Vulgamore</cp:lastModifiedBy>
  <cp:revision>64</cp:revision>
  <cp:lastPrinted>2024-01-05T19:25:13Z</cp:lastPrinted>
  <dcterms:created xsi:type="dcterms:W3CDTF">2023-12-20T16:40:53Z</dcterms:created>
  <dcterms:modified xsi:type="dcterms:W3CDTF">2025-05-21T19:04:43Z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